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2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6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8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3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9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A096-7220-4AE0-AF88-5C3452650D6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CACA7-3CFD-484E-B7A3-1F2939D1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1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016166"/>
            <a:ext cx="7758545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7279" y="658645"/>
            <a:ext cx="70311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2860962" y="560927"/>
            <a:ext cx="6303818" cy="2313709"/>
          </a:xfrm>
          <a:prstGeom prst="flowChartPredefinedProcess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581" y="1565563"/>
            <a:ext cx="5971309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746" y="3340677"/>
            <a:ext cx="9372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১)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ব্যবহৃত প্রযুক্তিগুলোর নাম লেখ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রান্নাঘরে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 প্রযুক্তিগুলোর নাম লেখ।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45" y="2014970"/>
            <a:ext cx="5231794" cy="40004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08590" y="703119"/>
            <a:ext cx="4900612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 পাঠ 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184" y="3353499"/>
            <a:ext cx="5886450" cy="13234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৬৩ নং পৃষ্ঠার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প্রযুক্তি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 পড়।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1613" y="976415"/>
            <a:ext cx="3588327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320139" y="2452254"/>
            <a:ext cx="831273" cy="120534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1381" y="3809999"/>
            <a:ext cx="9795164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ক)বাড়িতে ব্যবহৃত দুইটি প্রযুক্তির নাম বল।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খ)রান্নাঘরে ব্যবহৃত দুইটি প্রযুক্তির নাম বল।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0616" y="1400613"/>
            <a:ext cx="4087091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354779" y="2350301"/>
            <a:ext cx="498764" cy="899241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86344" y="3491345"/>
            <a:ext cx="8866909" cy="132343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যে সব প্রযুক্তি ব্যবহৃত হয় তার একটি তালিকা তৈরি করে আনবে।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9579" y="3758740"/>
            <a:ext cx="10363200" cy="303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95" y="2507007"/>
            <a:ext cx="2379182" cy="2281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16" y="3924390"/>
            <a:ext cx="2379182" cy="2253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42" y="3924390"/>
            <a:ext cx="2379182" cy="2253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4962" y="1145844"/>
            <a:ext cx="372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3851562" y="665270"/>
            <a:ext cx="4793671" cy="2161475"/>
          </a:xfrm>
          <a:prstGeom prst="flowChartPunchedTap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517" y="1316627"/>
            <a:ext cx="9840303" cy="378565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উপস্থাপক পরিচিতি</a:t>
            </a:r>
          </a:p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কাশিমপুর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05346" y="1169730"/>
            <a:ext cx="11901056" cy="3526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algn="ctr"/>
            <a:r>
              <a:rPr lang="bn-IN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শিরোনাম:বাসস্থানে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89" y="1145385"/>
            <a:ext cx="2876284" cy="35752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0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46" y="1579418"/>
            <a:ext cx="10335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১০.1.১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প্রযুক্তির ব্যবহার বর্ণনা করতে পারবে।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37" y="2362997"/>
            <a:ext cx="2095500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89" y="26785"/>
            <a:ext cx="203835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90" y="4150836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3" y="2182176"/>
            <a:ext cx="2227112" cy="1713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84" y="89648"/>
            <a:ext cx="1917601" cy="1875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09" y="3410975"/>
            <a:ext cx="2046209" cy="2854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09" y="1725012"/>
            <a:ext cx="2105357" cy="1685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30" y="89648"/>
            <a:ext cx="1685963" cy="1685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0" y="351467"/>
            <a:ext cx="2676525" cy="1704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9" y="2226786"/>
            <a:ext cx="2371725" cy="1924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6" y="4512412"/>
            <a:ext cx="2609850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99" y="4441134"/>
            <a:ext cx="2133600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73" y="2362997"/>
            <a:ext cx="2095500" cy="2181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25" y="26785"/>
            <a:ext cx="2038350" cy="2238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9" y="2182176"/>
            <a:ext cx="2227112" cy="17138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20" y="89648"/>
            <a:ext cx="1917601" cy="1875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945" y="3410975"/>
            <a:ext cx="2046209" cy="28540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945" y="1725012"/>
            <a:ext cx="2105357" cy="16859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766" y="89648"/>
            <a:ext cx="1685963" cy="16859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6" y="351467"/>
            <a:ext cx="2676525" cy="17049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5" y="2226786"/>
            <a:ext cx="2371725" cy="192405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90945" y="83165"/>
            <a:ext cx="11850274" cy="6474309"/>
            <a:chOff x="568891" y="-6573"/>
            <a:chExt cx="11571286" cy="656404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65" y="4124051"/>
              <a:ext cx="2143125" cy="21431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91" y="4485627"/>
              <a:ext cx="2609850" cy="17526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374" y="4414349"/>
              <a:ext cx="2133600" cy="214312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448" y="2336212"/>
              <a:ext cx="2095500" cy="218122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400" y="0"/>
              <a:ext cx="2038350" cy="22383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914" y="2155391"/>
              <a:ext cx="2227112" cy="171383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5295" y="62863"/>
              <a:ext cx="1917601" cy="187536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1620" y="3384190"/>
              <a:ext cx="2046209" cy="285403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1620" y="1698227"/>
              <a:ext cx="2105357" cy="168596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0441" y="62863"/>
              <a:ext cx="1685963" cy="168596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91" y="324682"/>
              <a:ext cx="2676525" cy="170497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90" y="2200001"/>
              <a:ext cx="2371725" cy="192405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766" y="4117479"/>
              <a:ext cx="2143125" cy="21431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91" y="4479054"/>
              <a:ext cx="2609850" cy="17526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575" y="4407776"/>
              <a:ext cx="2133600" cy="21431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648" y="2329639"/>
              <a:ext cx="2095500" cy="218122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601" y="-6573"/>
              <a:ext cx="2038350" cy="223837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114" y="2148818"/>
              <a:ext cx="2227112" cy="171383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8496" y="56290"/>
              <a:ext cx="1917601" cy="18753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4820" y="1691654"/>
              <a:ext cx="2105357" cy="168596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642" y="56290"/>
              <a:ext cx="1685963" cy="16859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91" y="318109"/>
              <a:ext cx="2676525" cy="170497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90" y="2193429"/>
              <a:ext cx="2371725" cy="1924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66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2341418"/>
            <a:ext cx="11097490" cy="156966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প্রযুক্তির ব্যবহার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3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11" y="3669737"/>
            <a:ext cx="2197215" cy="216975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6" y="3393152"/>
            <a:ext cx="2196942" cy="24285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39" y="120494"/>
            <a:ext cx="1953980" cy="216975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5" y="120494"/>
            <a:ext cx="2196943" cy="23213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3015" y="2625124"/>
            <a:ext cx="218901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26" y="6028167"/>
            <a:ext cx="2315712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পাখা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275911" y="2625125"/>
            <a:ext cx="205710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ইস্ত্রি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5911" y="6040581"/>
            <a:ext cx="2542016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1880" y="2148070"/>
            <a:ext cx="4835236" cy="212365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ব্যবহৃত প্রযুক্তি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6" y="201670"/>
            <a:ext cx="2438400" cy="18764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6" y="3260498"/>
            <a:ext cx="2183211" cy="24585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621" y="3475883"/>
            <a:ext cx="2455446" cy="20278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97" y="201670"/>
            <a:ext cx="2455446" cy="20278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47916" y="2376909"/>
            <a:ext cx="2438400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916" y="6017907"/>
            <a:ext cx="24384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6397" y="2503042"/>
            <a:ext cx="2615894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6621" y="5846618"/>
            <a:ext cx="253567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7284" y="1933655"/>
            <a:ext cx="4558145" cy="230832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ব্যবহৃত প্রযুক্তি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2" y="3754907"/>
            <a:ext cx="2095500" cy="17096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11" y="530932"/>
            <a:ext cx="2143125" cy="17096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82" y="530932"/>
            <a:ext cx="2107500" cy="17096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33" y="3879273"/>
            <a:ext cx="2661428" cy="17872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17022" y="2729745"/>
            <a:ext cx="1981200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203" y="5791200"/>
            <a:ext cx="212658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রাইস কুকার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7011" y="2466109"/>
            <a:ext cx="2340589" cy="107721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7011" y="5917332"/>
            <a:ext cx="2756225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345" y="2008909"/>
            <a:ext cx="4918364" cy="21236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রান্নাঘরে ব্যবহৃত প্রযুক্তি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145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50</cp:revision>
  <dcterms:created xsi:type="dcterms:W3CDTF">2018-06-27T15:03:08Z</dcterms:created>
  <dcterms:modified xsi:type="dcterms:W3CDTF">2020-09-09T09:02:19Z</dcterms:modified>
</cp:coreProperties>
</file>