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14" r:id="rId2"/>
    <p:sldId id="316" r:id="rId3"/>
    <p:sldId id="317" r:id="rId4"/>
    <p:sldId id="318" r:id="rId5"/>
    <p:sldId id="311" r:id="rId6"/>
    <p:sldId id="337" r:id="rId7"/>
    <p:sldId id="357" r:id="rId8"/>
    <p:sldId id="358" r:id="rId9"/>
    <p:sldId id="359" r:id="rId10"/>
    <p:sldId id="361" r:id="rId11"/>
    <p:sldId id="355" r:id="rId12"/>
    <p:sldId id="350" r:id="rId13"/>
    <p:sldId id="353" r:id="rId14"/>
    <p:sldId id="323" r:id="rId15"/>
    <p:sldId id="324" r:id="rId16"/>
    <p:sldId id="343" r:id="rId17"/>
    <p:sldId id="347" r:id="rId18"/>
    <p:sldId id="356" r:id="rId19"/>
    <p:sldId id="339" r:id="rId20"/>
    <p:sldId id="349" r:id="rId21"/>
    <p:sldId id="340" r:id="rId22"/>
    <p:sldId id="326" r:id="rId23"/>
    <p:sldId id="342" r:id="rId24"/>
    <p:sldId id="331" r:id="rId25"/>
    <p:sldId id="33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F12F"/>
    <a:srgbClr val="D73217"/>
    <a:srgbClr val="C2290A"/>
    <a:srgbClr val="4F19E7"/>
    <a:srgbClr val="F33B5A"/>
    <a:srgbClr val="1DE35A"/>
    <a:srgbClr val="D6DA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23" autoAdjust="0"/>
    <p:restoredTop sz="94803" autoAdjust="0"/>
  </p:normalViewPr>
  <p:slideViewPr>
    <p:cSldViewPr>
      <p:cViewPr>
        <p:scale>
          <a:sx n="77" d="100"/>
          <a:sy n="77" d="100"/>
        </p:scale>
        <p:origin x="-103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789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D:\New Upload\images123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962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D:\New Upload\nnnnnccc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0"/>
            <a:ext cx="3886200" cy="237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81000"/>
            <a:ext cx="39243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000000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48000"/>
            <a:ext cx="4218214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1447800" y="5638800"/>
            <a:ext cx="6096000" cy="495300"/>
          </a:xfrm>
          <a:prstGeom prst="roundRect">
            <a:avLst/>
          </a:prstGeom>
          <a:solidFill>
            <a:srgbClr val="0070C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050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5181600"/>
            <a:ext cx="8001000" cy="914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 কি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 smtClean="0"/>
          </a:p>
          <a:p>
            <a:pPr marL="342900" indent="-342900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752600" y="533400"/>
            <a:ext cx="55626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বৈশিষ্ট্যসমুহঃ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143000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স্প্রেডশিট সফটওয়্যার ব্যবহারের মাধ্যমে হিসাবের কাজ দ্রুত ও নির্ভূলভাবে করা যায়। 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সুবিধাজনক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শ্রেণিকরণ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সহজ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bn-BD" sz="2800" dirty="0"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সূত্র ব্যবহারের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কাজ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করা যায়।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সাহায্যে পরীক্ষার ফলাফল খুব সহজেই তৈরি করা সম্ভব।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আকর্ষনীয়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গ্রাফ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চার্ট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" descr="Purple mesh"/>
          <p:cNvSpPr>
            <a:spLocks noChangeArrowheads="1"/>
          </p:cNvSpPr>
          <p:nvPr/>
        </p:nvSpPr>
        <p:spPr bwMode="auto">
          <a:xfrm>
            <a:off x="1752600" y="381000"/>
            <a:ext cx="54864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276600"/>
            <a:ext cx="279558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অফিসে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NCCNCC\Downloads\images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962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257800" y="3048000"/>
            <a:ext cx="2500312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974318"/>
            <a:ext cx="2502500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5974318"/>
            <a:ext cx="2500312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NCCNCC\Downloads\imageseeexx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3581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Users\NCCNCC\Downloads\imagesjkkk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57600"/>
            <a:ext cx="382385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Users\NCCNCC\Downloads\indexujnh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81400"/>
            <a:ext cx="3810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7526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Flowchart: Alternate Process 7"/>
          <p:cNvSpPr/>
          <p:nvPr/>
        </p:nvSpPr>
        <p:spPr>
          <a:xfrm>
            <a:off x="609600" y="4876800"/>
            <a:ext cx="7772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স্প্রেডশিট ব্যবহারের ক্ষেত্র সমূহ 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বৈশিষ্ট্যসমুহ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" descr="Purple mesh"/>
          <p:cNvSpPr>
            <a:spLocks noChangeArrowheads="1"/>
          </p:cNvSpPr>
          <p:nvPr/>
        </p:nvSpPr>
        <p:spPr bwMode="auto">
          <a:xfrm>
            <a:off x="2514600" y="381000"/>
            <a:ext cx="4572000" cy="85129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মেনু পরিচিতি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60388"/>
            <a:ext cx="1371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52800" y="5486400"/>
            <a:ext cx="52578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1849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838200" y="2057400"/>
            <a:ext cx="433388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762000" y="25908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>
            <a:off x="838200" y="30480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>
            <a:off x="762000" y="35814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" name="Right Arrow 26"/>
          <p:cNvSpPr>
            <a:spLocks noChangeArrowheads="1"/>
          </p:cNvSpPr>
          <p:nvPr/>
        </p:nvSpPr>
        <p:spPr bwMode="auto">
          <a:xfrm>
            <a:off x="838200" y="40386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" name="Right Arrow 27"/>
          <p:cNvSpPr>
            <a:spLocks noChangeArrowheads="1"/>
          </p:cNvSpPr>
          <p:nvPr/>
        </p:nvSpPr>
        <p:spPr bwMode="auto">
          <a:xfrm>
            <a:off x="762000" y="5867400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429000" y="1670050"/>
            <a:ext cx="5035550" cy="615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9000" y="2362200"/>
            <a:ext cx="5334000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0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124200" y="2895600"/>
            <a:ext cx="5481638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0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6600" y="3505200"/>
            <a:ext cx="5334000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76600" y="4495800"/>
            <a:ext cx="5410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4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1828800" y="457200"/>
            <a:ext cx="54102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971800"/>
            <a:ext cx="183673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05400"/>
            <a:ext cx="183673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Save As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0"/>
            <a:ext cx="3886200" cy="5257800"/>
          </a:xfrm>
          <a:prstGeom prst="rect">
            <a:avLst/>
          </a:prstGeom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438400" y="3429000"/>
            <a:ext cx="20574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2286000" y="1524000"/>
            <a:ext cx="19050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নতুন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খোলার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পদ্ধতিঃ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81000" y="4572000"/>
            <a:ext cx="1295400" cy="95410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2.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New Click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6248400" cy="464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" y="3048000"/>
            <a:ext cx="183673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1219200" y="1905000"/>
            <a:ext cx="1905000" cy="2667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V="1">
            <a:off x="1828800" y="1600200"/>
            <a:ext cx="838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5486400" y="5943600"/>
            <a:ext cx="3429000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3. Blank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workbook  Click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" name="Picture 3" descr="C:\Users\HARUNNCCJUNE\Pictures\Capture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19200"/>
            <a:ext cx="4572000" cy="4695825"/>
          </a:xfrm>
          <a:prstGeom prst="rect">
            <a:avLst/>
          </a:prstGeom>
          <a:noFill/>
        </p:spPr>
      </p:pic>
      <p:sp>
        <p:nvSpPr>
          <p:cNvPr id="34" name="Line 12"/>
          <p:cNvSpPr>
            <a:spLocks noChangeShapeType="1"/>
          </p:cNvSpPr>
          <p:nvPr/>
        </p:nvSpPr>
        <p:spPr bwMode="auto">
          <a:xfrm flipH="1" flipV="1">
            <a:off x="6553200" y="3657600"/>
            <a:ext cx="68580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0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000" y="1371600"/>
            <a:ext cx="8305800" cy="4962718"/>
            <a:chOff x="381000" y="1371600"/>
            <a:chExt cx="8305800" cy="4962718"/>
          </a:xfrm>
        </p:grpSpPr>
        <p:pic>
          <p:nvPicPr>
            <p:cNvPr id="25" name="Picture 24" descr="index00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819400"/>
              <a:ext cx="8305800" cy="3514918"/>
            </a:xfrm>
            <a:prstGeom prst="rect">
              <a:avLst/>
            </a:prstGeom>
          </p:spPr>
        </p:pic>
        <p:pic>
          <p:nvPicPr>
            <p:cNvPr id="26" name="Picture 25" descr="images00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371600"/>
              <a:ext cx="8305800" cy="1419225"/>
            </a:xfrm>
            <a:prstGeom prst="rect">
              <a:avLst/>
            </a:prstGeom>
          </p:spPr>
        </p:pic>
      </p:grpSp>
      <p:sp>
        <p:nvSpPr>
          <p:cNvPr id="27" name="TextBox 1" descr="Purple mesh"/>
          <p:cNvSpPr>
            <a:spLocks noChangeArrowheads="1"/>
          </p:cNvSpPr>
          <p:nvPr/>
        </p:nvSpPr>
        <p:spPr bwMode="auto">
          <a:xfrm>
            <a:off x="1447800" y="4198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সফটওয়্যার বিভিন্ন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hoto01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7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67774"/>
            <a:ext cx="4495800" cy="3156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85800" y="5029200"/>
            <a:ext cx="8001000" cy="12192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Light" pitchFamily="2" charset="0"/>
                <a:cs typeface="NikoshLight" pitchFamily="2" charset="0"/>
              </a:rPr>
              <a:t>নতুন</a:t>
            </a:r>
            <a:r>
              <a:rPr lang="en-US" sz="2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 smtClean="0"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2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 smtClean="0">
                <a:latin typeface="NikoshLight" pitchFamily="2" charset="0"/>
                <a:cs typeface="NikoshLight" pitchFamily="2" charset="0"/>
              </a:rPr>
              <a:t>খোলার</a:t>
            </a:r>
            <a:r>
              <a:rPr lang="en-US" sz="2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 smtClean="0">
                <a:latin typeface="NikoshLight" pitchFamily="2" charset="0"/>
                <a:cs typeface="NikoshLight" pitchFamily="2" charset="0"/>
              </a:rPr>
              <a:t>পদ্ধতি</a:t>
            </a:r>
            <a:r>
              <a:rPr lang="en-US" sz="24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লেখ।</a:t>
            </a:r>
            <a:endParaRPr lang="en-US" sz="2400" dirty="0" smtClean="0">
              <a:latin typeface="NikoshLight" pitchFamily="2" charset="0"/>
              <a:cs typeface="NikoshLight" pitchFamily="2" charset="0"/>
            </a:endParaRPr>
          </a:p>
          <a:p>
            <a:pPr marL="342900" indent="-342900"/>
            <a:endParaRPr lang="en-US" sz="24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447800" y="304800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495800" y="59436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8229600" cy="468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371600" y="5898118"/>
            <a:ext cx="6096000" cy="578882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= sum (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+mj-lt"/>
                <a:cs typeface="NikoshBAN" pitchFamily="2" charset="0"/>
              </a:rPr>
              <a:t>B2:B7)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Enter</a:t>
            </a:r>
            <a:endParaRPr lang="bn-BD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228599"/>
            <a:ext cx="8763000" cy="914399"/>
          </a:xfrm>
          <a:prstGeom prst="flowChartAlternateProcess">
            <a:avLst/>
          </a:prstGeom>
          <a:solidFill>
            <a:srgbClr val="DFF12F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229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C2290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00200"/>
            <a:ext cx="5181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তানিয়া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সুলতানা</a:t>
            </a:r>
            <a:endParaRPr lang="en-GB" sz="8800" b="1" dirty="0" smtClean="0">
              <a:latin typeface="SutonnyMJ" pitchFamily="2" charset="0"/>
              <a:cs typeface="SutonnyMJ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GB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GB" sz="4000" b="1" dirty="0" smtClean="0">
              <a:latin typeface="SutonnyMJ" pitchFamily="2" charset="0"/>
              <a:cs typeface="SutonnyMJ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বলশীদ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হাজী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আকুব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 smtClean="0">
                <a:latin typeface="SutonnyMJ" pitchFamily="2" charset="0"/>
                <a:cs typeface="SutonnyMJ" pitchFamily="2" charset="0"/>
              </a:rPr>
              <a:t>আলী</a:t>
            </a:r>
            <a:r>
              <a:rPr lang="en-GB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smtClean="0">
                <a:latin typeface="SutonnyMJ" pitchFamily="2" charset="0"/>
                <a:cs typeface="SutonnyMJ" pitchFamily="2" charset="0"/>
              </a:rPr>
              <a:t>D”P </a:t>
            </a:r>
            <a:r>
              <a:rPr lang="en-GB" sz="4000" b="1" dirty="0" err="1" smtClean="0">
                <a:latin typeface="SutonnyMJ" pitchFamily="2" charset="0"/>
                <a:cs typeface="SutonnyMJ" pitchFamily="2" charset="0"/>
              </a:rPr>
              <a:t>we`¨vjq</a:t>
            </a:r>
            <a:r>
              <a:rPr lang="en-GB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bn-BD" sz="4000" b="1" dirty="0" smtClean="0"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905500" y="495300"/>
            <a:ext cx="228600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3422577"/>
            <a:ext cx="3581400" cy="29238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৫০মি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296275" cy="5105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2800"/>
            <a:ext cx="9797143" cy="5486400"/>
          </a:xfrm>
          <a:prstGeom prst="rect">
            <a:avLst/>
          </a:prstGeom>
        </p:spPr>
      </p:pic>
      <p:pic>
        <p:nvPicPr>
          <p:cNvPr id="14" name="Picture 13" descr="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1"/>
            <a:ext cx="8305800" cy="3970878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95400" y="5562600"/>
            <a:ext cx="6096000" cy="578882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= sum (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+mj-lt"/>
                <a:cs typeface="NikoshBAN" pitchFamily="2" charset="0"/>
              </a:rPr>
              <a:t>B2:E2)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Enter</a:t>
            </a:r>
            <a:endParaRPr lang="bn-BD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495800" y="55626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1752600" y="381000"/>
            <a:ext cx="54864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0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63127"/>
            <a:ext cx="8381999" cy="50614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228600"/>
            <a:ext cx="8686800" cy="63436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 descr="darkness blues wide"/>
          <p:cNvSpPr>
            <a:spLocks noChangeArrowheads="1"/>
          </p:cNvSpPr>
          <p:nvPr/>
        </p:nvSpPr>
        <p:spPr bwMode="auto">
          <a:xfrm>
            <a:off x="1066800" y="4114800"/>
            <a:ext cx="7543800" cy="2057400"/>
          </a:xfrm>
          <a:prstGeom prst="horizontalScroll">
            <a:avLst/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স্প্রেডশিট বলতে কী বুঝ?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স্প্রেডশিট-এ ফর্মূলা ব্যবহার করে ৫টি সেল এর যোগ করার নিয়ম  লেখ।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762000" y="5105400"/>
            <a:ext cx="7772400" cy="119181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পরীক্ষার ফলাফল সংরক্ষণে এবং ফলাফল প্রকাশে স্প্রেডশিট 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সুবিধাজনক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তোমার যুক্তি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nccnccexc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90857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1219200" y="58674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New Upload\imagesuoiu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43000"/>
            <a:ext cx="3733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HARUNNCCJUNE\Pictures\is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1" y="1182020"/>
            <a:ext cx="3809999" cy="229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D:\New Upload\images123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29000"/>
            <a:ext cx="3733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4290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ound Single Corner Rectangle 4"/>
          <p:cNvSpPr/>
          <p:nvPr/>
        </p:nvSpPr>
        <p:spPr>
          <a:xfrm>
            <a:off x="1219200" y="59436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457200"/>
            <a:ext cx="5486400" cy="919401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1676400"/>
            <a:ext cx="3775968" cy="3242568"/>
            <a:chOff x="0" y="42582"/>
            <a:chExt cx="4656336" cy="4656336"/>
          </a:xfrm>
        </p:grpSpPr>
        <p:sp>
          <p:nvSpPr>
            <p:cNvPr id="8" name="Oval 7"/>
            <p:cNvSpPr/>
            <p:nvPr/>
          </p:nvSpPr>
          <p:spPr>
            <a:xfrm>
              <a:off x="0" y="42582"/>
              <a:ext cx="4656336" cy="4656336"/>
            </a:xfrm>
            <a:prstGeom prst="ellipse">
              <a:avLst/>
            </a:prstGeom>
            <a:blipFill rotWithShape="0">
              <a:blip r:embed="rId2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681905" y="724486"/>
              <a:ext cx="3292526" cy="3292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Flowchart: Alternate Process 10"/>
          <p:cNvSpPr/>
          <p:nvPr/>
        </p:nvSpPr>
        <p:spPr>
          <a:xfrm>
            <a:off x="685800" y="5334000"/>
            <a:ext cx="7696200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17526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6" name="Notched Right Arrow 15"/>
          <p:cNvSpPr/>
          <p:nvPr/>
        </p:nvSpPr>
        <p:spPr>
          <a:xfrm>
            <a:off x="685800" y="274255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71600" y="26670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Notched Right Arrow 21"/>
          <p:cNvSpPr/>
          <p:nvPr/>
        </p:nvSpPr>
        <p:spPr>
          <a:xfrm>
            <a:off x="609600" y="35814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609600" y="4495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Notched Right Arrow 25"/>
          <p:cNvSpPr/>
          <p:nvPr/>
        </p:nvSpPr>
        <p:spPr>
          <a:xfrm>
            <a:off x="609600" y="53721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71600" y="3505200"/>
            <a:ext cx="6806945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স্প্রেডশিট ব্যবহারের ক্ষেত্র চি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করতে পারবে।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71600" y="4343400"/>
            <a:ext cx="6673131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মেনু পরিচিতি  বলতে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71600" y="5257800"/>
            <a:ext cx="74676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সফটওয়্যারে ফর্মূলা ব্যবহার করে হিসাব 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21" grpId="0"/>
      <p:bldP spid="22" grpId="0" animBg="1"/>
      <p:bldP spid="24" grpId="0" animBg="1"/>
      <p:bldP spid="26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057400" y="6096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ও স্প্রেডশিট সফটওয়্যার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New Upload\Teachers,gov,bd OK\New Picture june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3932918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267200"/>
            <a:ext cx="8458200" cy="2009061"/>
          </a:xfrm>
          <a:prstGeom prst="roundRect">
            <a:avLst/>
          </a:prstGeom>
          <a:noFill/>
          <a:ln w="571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ডসিটের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Spread  Sheet  Data  Analysis  Software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Microsoft  Excel । Excel 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নিখুতভাবে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1000" y="1447800"/>
            <a:ext cx="2733675" cy="4419600"/>
            <a:chOff x="762000" y="571500"/>
            <a:chExt cx="7620000" cy="57150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3400" y="6096000"/>
            <a:ext cx="8979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Start</a:t>
            </a:r>
          </a:p>
        </p:txBody>
      </p:sp>
      <p:sp>
        <p:nvSpPr>
          <p:cNvPr id="46" name="Down Arrow 45"/>
          <p:cNvSpPr/>
          <p:nvPr/>
        </p:nvSpPr>
        <p:spPr bwMode="auto">
          <a:xfrm rot="16200000">
            <a:off x="4038600" y="6019799"/>
            <a:ext cx="304798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609600" y="5791200"/>
            <a:ext cx="45719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447800"/>
            <a:ext cx="251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Untitled-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1524000"/>
            <a:ext cx="26368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15"/>
          <p:cNvSpPr>
            <a:spLocks noChangeShapeType="1"/>
          </p:cNvSpPr>
          <p:nvPr/>
        </p:nvSpPr>
        <p:spPr bwMode="auto">
          <a:xfrm flipV="1">
            <a:off x="3352800" y="4419600"/>
            <a:ext cx="3048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6248400" y="3048000"/>
            <a:ext cx="2286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Down Arrow 26"/>
          <p:cNvSpPr/>
          <p:nvPr/>
        </p:nvSpPr>
        <p:spPr bwMode="auto">
          <a:xfrm rot="16200000">
            <a:off x="1676402" y="6019799"/>
            <a:ext cx="304798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2220476" y="6082322"/>
            <a:ext cx="1589524" cy="318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All Programs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4495800" y="6082322"/>
            <a:ext cx="2131501" cy="318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Microsoft Office</a:t>
            </a:r>
          </a:p>
        </p:txBody>
      </p:sp>
      <p:sp>
        <p:nvSpPr>
          <p:cNvPr id="37" name="Down Arrow 36"/>
          <p:cNvSpPr/>
          <p:nvPr/>
        </p:nvSpPr>
        <p:spPr bwMode="auto">
          <a:xfrm rot="16200000">
            <a:off x="6781802" y="6019798"/>
            <a:ext cx="304798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8" name="TextBox 37"/>
          <p:cNvSpPr txBox="1"/>
          <p:nvPr/>
        </p:nvSpPr>
        <p:spPr bwMode="auto">
          <a:xfrm>
            <a:off x="7239000" y="5715000"/>
            <a:ext cx="1447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Microsoft  Office Excel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2007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 flipV="1">
            <a:off x="7239000" y="3352800"/>
            <a:ext cx="6096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 animBg="1"/>
      <p:bldP spid="46" grpId="0" animBg="1"/>
      <p:bldP spid="21" grpId="0" animBg="1"/>
      <p:bldP spid="25" grpId="0" animBg="1"/>
      <p:bldP spid="26" grpId="0" animBg="1"/>
      <p:bldP spid="28" grpId="0" animBg="1"/>
      <p:bldP spid="36" grpId="0" animBg="1"/>
      <p:bldP spid="37" grpId="0" animBg="1"/>
      <p:bldP spid="3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447800" y="4198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সফটওয়্যার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3333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1219200"/>
            <a:ext cx="8534400" cy="525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0" y="2209800"/>
            <a:ext cx="533400" cy="3733800"/>
          </a:xfrm>
          <a:prstGeom prst="rect">
            <a:avLst/>
          </a:prstGeom>
          <a:solidFill>
            <a:srgbClr val="4F19E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7432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4F19E7"/>
                  </a:solidFill>
                </a:ln>
                <a:latin typeface="+mj-lt"/>
                <a:cs typeface="Vrinda" pitchFamily="34" charset="0"/>
              </a:rPr>
              <a:t>Column          header</a:t>
            </a:r>
            <a:endParaRPr lang="en-US" dirty="0">
              <a:ln>
                <a:solidFill>
                  <a:srgbClr val="4F19E7"/>
                </a:solidFill>
              </a:ln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105400"/>
            <a:ext cx="8458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0200" y="46482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7030A0"/>
                  </a:solidFill>
                </a:ln>
                <a:latin typeface="+mj-lt"/>
                <a:cs typeface="Vrinda" pitchFamily="34" charset="0"/>
              </a:rPr>
              <a:t>Row          header</a:t>
            </a:r>
            <a:endParaRPr lang="en-US" dirty="0">
              <a:ln>
                <a:solidFill>
                  <a:srgbClr val="7030A0"/>
                </a:solidFill>
              </a:ln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3581400"/>
            <a:ext cx="3810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838200" y="2362200"/>
            <a:ext cx="1219200" cy="12192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" y="2895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4F19E7"/>
                  </a:solidFill>
                </a:ln>
                <a:latin typeface="+mj-lt"/>
                <a:cs typeface="Vrinda" pitchFamily="34" charset="0"/>
              </a:rPr>
              <a:t>Selected    Cell</a:t>
            </a:r>
            <a:endParaRPr lang="en-US" dirty="0">
              <a:ln>
                <a:solidFill>
                  <a:srgbClr val="4F19E7"/>
                </a:solidFill>
              </a:ln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2133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Vrinda" pitchFamily="34" charset="0"/>
              </a:rPr>
              <a:t>Formulabar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55626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latin typeface="+mj-lt"/>
                <a:cs typeface="Vrinda" pitchFamily="34" charset="0"/>
              </a:rPr>
              <a:t>Sheet tab         </a:t>
            </a:r>
            <a:endParaRPr lang="en-US" dirty="0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76600" y="5486400"/>
            <a:ext cx="23622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867400" y="4114800"/>
            <a:ext cx="1524000" cy="1588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81600" y="3962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Vrinda" pitchFamily="34" charset="0"/>
              </a:rPr>
              <a:t>Column          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00" y="55626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latin typeface="+mj-lt"/>
                <a:cs typeface="Vrinda" pitchFamily="34" charset="0"/>
              </a:rPr>
              <a:t>Row         </a:t>
            </a:r>
            <a:endParaRPr lang="en-US" dirty="0">
              <a:ln>
                <a:solidFill>
                  <a:srgbClr val="FF0000"/>
                </a:solidFill>
              </a:ln>
              <a:latin typeface="+mj-lt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>
            <a:off x="838200" y="5715000"/>
            <a:ext cx="609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/>
      <p:bldP spid="18" grpId="0"/>
      <p:bldP spid="19" grpId="0"/>
      <p:bldP spid="20" grpId="0"/>
      <p:bldP spid="25" grpId="0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1524000" y="304800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apture444444444444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58200" cy="4419600"/>
          </a:xfrm>
          <a:prstGeom prst="rect">
            <a:avLst/>
          </a:prstGeom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3352800" y="2667000"/>
            <a:ext cx="457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4648200" y="2667000"/>
            <a:ext cx="7620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4191000" y="2667000"/>
            <a:ext cx="45719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3886200"/>
            <a:ext cx="11430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endParaRPr lang="en-US" sz="2800" b="1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57200" y="4876800"/>
            <a:ext cx="914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 flipV="1">
            <a:off x="533400" y="3733800"/>
            <a:ext cx="838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533400" y="4343399"/>
            <a:ext cx="838200" cy="457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1447800" y="4114800"/>
            <a:ext cx="1143000" cy="523220"/>
          </a:xfrm>
          <a:prstGeom prst="flowChartProcess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6248400" y="3124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8000" y="3124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3800" y="3124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6400800" y="3352800"/>
            <a:ext cx="381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7086600" y="3352800"/>
            <a:ext cx="228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7696200" y="3352800"/>
            <a:ext cx="228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05600" y="4267200"/>
            <a:ext cx="11430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</a:t>
            </a:r>
            <a:endParaRPr lang="en-US" sz="2800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9600" y="5638800"/>
            <a:ext cx="840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উপর থেকে নীচের দিকে লম্বা ভাবে যে সারি তাকে কলাম বলে। কলামের ঠিকানা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A,B,C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388" y="6019800"/>
            <a:ext cx="72763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বাম দিক ডানে যে সারি তাকে রো বা সারি বলে। রো এর ঠিকানা </a:t>
            </a:r>
            <a:r>
              <a:rPr lang="en-US" dirty="0">
                <a:latin typeface="+mj-lt"/>
                <a:cs typeface="NikoshBAN" pitchFamily="2" charset="0"/>
              </a:rPr>
              <a:t>1.2.3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542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NUSAIBA</cp:lastModifiedBy>
  <cp:revision>274</cp:revision>
  <dcterms:created xsi:type="dcterms:W3CDTF">2015-05-05T06:43:27Z</dcterms:created>
  <dcterms:modified xsi:type="dcterms:W3CDTF">2020-09-23T04:03:07Z</dcterms:modified>
</cp:coreProperties>
</file>