
<file path=[Content_Types].xml><?xml version="1.0" encoding="utf-8"?>
<Types xmlns="http://schemas.openxmlformats.org/package/2006/content-types">
  <Default Extension="1" ContentType="image/jpeg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08" r:id="rId2"/>
    <p:sldMasterId id="2147484062" r:id="rId3"/>
    <p:sldMasterId id="2147484074" r:id="rId4"/>
    <p:sldMasterId id="2147484104" r:id="rId5"/>
  </p:sldMasterIdLst>
  <p:notesMasterIdLst>
    <p:notesMasterId r:id="rId21"/>
  </p:notesMasterIdLst>
  <p:sldIdLst>
    <p:sldId id="276" r:id="rId6"/>
    <p:sldId id="284" r:id="rId7"/>
    <p:sldId id="259" r:id="rId8"/>
    <p:sldId id="266" r:id="rId9"/>
    <p:sldId id="265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2" r:id="rId18"/>
    <p:sldId id="269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20"/>
    <a:srgbClr val="540000"/>
    <a:srgbClr val="00421E"/>
    <a:srgbClr val="003A1A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717" autoAdjust="0"/>
  </p:normalViewPr>
  <p:slideViewPr>
    <p:cSldViewPr>
      <p:cViewPr varScale="1">
        <p:scale>
          <a:sx n="74" d="100"/>
          <a:sy n="74" d="100"/>
        </p:scale>
        <p:origin x="41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2343F-DA76-405D-BDF1-5B38A851F355}" type="datetimeFigureOut">
              <a:rPr lang="en-US" smtClean="0"/>
              <a:t>22/09/20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BD394-53CF-4CAE-8C86-DF3068AF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2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BD394-53CF-4CAE-8C86-DF3068AF49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5EC3-6CDC-41FA-9EFF-856D8E74F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444D2-08CB-4F8B-B397-B5CD9C6DB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D41B3-6E6A-407B-9875-EC517EB1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AF8CF-D9C1-483E-B58B-FC1A5D64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B9B47-EFC5-4989-B72E-72B7E6D6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D291-85C5-4C43-AA5F-C91B25EA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99350-4A7E-4120-B348-A43CD062C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3912A-460F-4F48-A634-80E21AEA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1EED5-6965-4175-B284-72BD8B50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E2C0-615F-4897-99A9-1D0B5BDF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65D14-40D9-4C62-BA31-B546817B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7CDA7-1279-4CA8-AEDA-0DE4F62D5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586F3-1474-4C94-B8E4-65862476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5DA8-99AB-41FF-8A0E-91523A2D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A6F03-9A4E-4739-BC7E-A18149A7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0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4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7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68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21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3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5DD4A-0F96-488E-BB4F-C26B273F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E359-A8DF-4088-9F1B-0E187C9E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C9884-7FD6-4309-9F63-14EB58D8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E7C11-2E5E-4776-B6A2-594A7150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CE253-B13B-4D1C-97BC-5259FCEC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5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13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35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231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14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2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042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05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75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00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9A2C-C3D8-4A64-8DE2-2900851E2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FB844-D11A-43E2-B6E8-6BBE196F5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5153D-7C6A-4045-A24C-71A3AFAB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C12A5-EEDF-4061-9E55-8FA5C43C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1B0D8-7195-420F-82BE-D3B11D9E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6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A26A-D062-4C88-948F-BAD88835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82FFD-4634-4B9B-982B-082B11966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6579-767D-4265-A479-EDC49E96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AA18-40F3-4034-A8DA-DE1AD8BF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720A-021B-4C3D-9247-6635D49E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9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3772-EF84-47DB-8FA8-07E14036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76F1-DE92-40C6-8973-24959657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2BAE9-2F0E-4E4C-851D-3B5964156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98E1D-9CE4-4695-897D-933EFEBB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6F134-33F7-4626-93BB-26242497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85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5FC2-E9D0-4AEB-8F38-7D1D0DA5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EF7CC-98A9-4BD1-BF01-FBD61C4DA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74A6-0196-4AD8-8D98-55ED39FC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FAD65-AC29-4755-8AF3-50CC9123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7443A-84C0-47EC-8D44-ECF1184B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4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8B83-E3AB-40B3-A70C-5E0C46E5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BE0F9-8B3D-4536-82C8-8AF9912D7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C1161-43A2-40D7-AF92-F4825BCA5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C8B3B-EFF9-49BC-91E4-A7B25C00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5D6F4-E683-4DA9-BF19-CDF21F3F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7107D-D00B-4192-8EFB-0B000666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4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FB77-6423-4392-BB68-45A338FB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69D42-4BF6-4466-A66B-04C9BF518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B3FA7-5DE9-45DE-8220-6121D73F2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AD8AF-DD25-4B3A-8901-85CDD8C48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878D-44C2-4141-9A98-2B034D8D4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18602-3C3B-4D5F-87F0-680EF079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34DB1-925F-4067-A323-905F0807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9E8CD-491C-43A2-ADEA-4839C02B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5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049FD-61DA-402C-8C01-63D919CB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92909-A21E-47A4-ADF7-DCB8FFA1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EDBD1-95BA-4CDB-93C6-82940B0F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925C3-65A7-4ACA-860B-8FD48B52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4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4E79E-77DC-463E-AF2C-DE7F95BB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ADA4D-177D-4B29-94AF-4ED8F9D4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F481B-C4E8-46D6-834E-32C4B180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19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06D0-9A70-4087-B12D-DF0BB94A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6AC2-FED7-4B8F-82E5-529E38A8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3A317-DA92-4B44-BBE2-E7DC0EFFC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59783-C0ED-41C6-952F-1EAD4B64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D2EAB-FFE3-4F97-82EF-F32CADD1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9C0A0-5F14-4155-82EF-A7E2A7F5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4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FDCF-7EDA-4E50-9C2A-7C1B2435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34953-84C0-4DCF-8E31-B625C3431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0DF9A-6814-46FF-907F-FA838C0DD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E1833-8B96-46B1-87C6-1BB0464A2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5FA1A-B7B1-4CAC-AD0A-E09C9436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67C2B-3743-4BDB-8200-BA0F2110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9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E25C-97CA-4D56-AF4A-4B6F5FEB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35C7F-C219-4E0F-9618-4AEA7C7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3B346-1CFB-4CC0-AEA7-45B88E9B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18B2-5F2C-4CB2-AE88-61C0C10E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2A62D-2852-41FA-8E9F-91425C84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74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70E88-760A-4CD2-A165-98C835B34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02B86-0D24-4519-8490-9D1F4302D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22498-711D-48E1-99FE-2113DD6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59E4-A43B-4969-AD3F-61FC46E3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1F864-DF33-4E2D-BB2E-C3040B1D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6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C728-55BD-488E-9462-F557DAFA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4A7B-4DBB-452A-B3B4-0B930265C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DF6C9-7827-4C57-A3E4-6852D4F91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8AC91-5BC1-412F-B7A6-4B5E9C67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FD4DE-CE55-4079-B5B2-66428AA2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3EFD6-3CD1-4797-9C39-657BF527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13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4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10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08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9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1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174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85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44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9DD6-71D7-4A73-8F61-B97D4998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EE8E5-3112-4904-85DC-1D09D6F1A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526B7-8112-4BDF-8998-911B3FD4F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1F2F3-C88E-4AB5-B440-2B0E5AFAD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0EAEC6-0D7D-4FFA-97DE-E594A2EF2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34FB4-826E-406D-A767-CAD16113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338CA-FBB7-459D-B8CB-C0932F6B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A31F42-62CE-4432-8137-07AD5995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55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4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483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3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740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52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06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717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7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13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0A65-7B60-48F2-9572-3FB4F54A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84A25-A5E3-4FDD-BD5C-3D06B48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8D7F5-79C5-48E8-9A67-3B25E3C7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D1135-238A-4EE5-ADEC-4034227C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39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483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711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5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2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079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91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60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60A22-C301-4ABF-A6D6-2995EB6A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01BFC-7D29-4024-9FCA-55FA38DE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1BEB6-A27A-4FA6-9652-458E7591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0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29E6-10FA-4A3D-B57D-1860306E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62446-75BD-495F-9BFD-5E04DE30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14F29-3C9C-42B2-8E1D-21A7C25D1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01574-70EF-4EFB-8B8F-423FE825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60D62-8029-49B0-B5E7-BAD71CE2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F4A31-C96E-4233-9ED4-0A02AFAC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267A-FA23-4666-9789-1185A463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F1599-EA49-40D6-9006-4C0D6F31A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B285C-1653-42EE-B40B-73674A961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C3747-5551-40A4-B5B0-1C39C1AB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552B4-C0D6-48C5-B65F-E3352E80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FB358-2797-433D-AF79-6D2DE8B4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A9D6B-2E9D-434D-8351-095A70DB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FB49D-17DF-4BA4-B4DE-19876781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17CDA-616E-4954-8932-89FF9C451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F1A8-F4B2-4269-AF6A-20859C553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A3F8D-2943-483A-AD74-45BFDEFAC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7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923F3-504F-4396-B79B-CD9452A4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8A01C-A5AF-42E7-9E62-0802B0DBE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1D08-E1EE-4D19-B2B1-A47A21C5A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EDF24-DB27-4ED3-B85B-5D34F8EF0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ADEB3-24D8-4A06-A630-62BD61472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7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commons.wikimedia.org/wiki/File:Blausen_0087_Blood_Transfusion.png" TargetMode="External"/><Relationship Id="rId7" Type="http://schemas.openxmlformats.org/officeDocument/2006/relationships/hyperlink" Target="http://benditoseas.50webs.com/donar-sangre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hyperlink" Target="http://tucuriosity.blogspot.com/2012/05/blood-transfusion.html" TargetMode="Externa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corner.com/anatomy/blood/notes_bloodtype.html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aulcalasanz.wordpress.com/2010/11/08/ud2-obtencion-procesamiento-transporte-y-analisis-de-muestras-sanguineas/" TargetMode="Externa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ommons.wikimedia.org/wiki/File:Apangshu_Find_Blood_Group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1%83%D0%BF%D0%BF%D0%B0_%D0%BA%D1%80%D0%BE%D0%B2%D0%B8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xpriv/14227271974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1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awpixel.com/image/462268/free-illustration-image-test-blood-hi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healthinsight.com/diseases-and-conditions/immune-system-disease/autoimmune-disease-medical-terminology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biology.stackexchange.com/questions/44193/what-happens-if-there-is-a-blood-incompatibility-during-pregnancy" TargetMode="External"/><Relationship Id="rId7" Type="http://schemas.openxmlformats.org/officeDocument/2006/relationships/hyperlink" Target="https://biology.stackexchange.com/questions/60271/pregnancy-from-two-parents-with-incompatible-blood-types-can-it-lead-to-compli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hyperlink" Target="https://pixabay.com/en/blood-group-blood-a-drop-of-blood-2668702/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maucca.blogspot.com/2017/05/grupos-sanguineo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D04A1-9FE0-4FC6-95B2-4FDDF5533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8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AE6CBB-C79E-4720-98ED-278961D11156}"/>
              </a:ext>
            </a:extLst>
          </p:cNvPr>
          <p:cNvSpPr txBox="1"/>
          <p:nvPr/>
        </p:nvSpPr>
        <p:spPr>
          <a:xfrm>
            <a:off x="76200" y="70009"/>
            <a:ext cx="89916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74462-4AC0-44C6-995A-731A986B7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015" y="2891291"/>
            <a:ext cx="3047619" cy="2468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B78765-351C-4E25-8C32-BA2B423A5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200" y="5486400"/>
            <a:ext cx="3095434" cy="1300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EF273A-DDE4-46B9-8CCF-8DEA5BB421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0999" y="381000"/>
            <a:ext cx="1266825" cy="23316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485DFE1-6AB8-4F4B-B342-B8845A1EE16B}"/>
              </a:ext>
            </a:extLst>
          </p:cNvPr>
          <p:cNvSpPr txBox="1"/>
          <p:nvPr/>
        </p:nvSpPr>
        <p:spPr>
          <a:xfrm>
            <a:off x="1676400" y="1143000"/>
            <a:ext cx="7467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ট্রান্সফিউসন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0D43755-DD7E-4F24-9300-E697EE093A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69882"/>
            <a:ext cx="5943600" cy="40118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5769FA-AF18-4997-A54E-B47ACFCCFA85}"/>
              </a:ext>
            </a:extLst>
          </p:cNvPr>
          <p:cNvSpPr txBox="1"/>
          <p:nvPr/>
        </p:nvSpPr>
        <p:spPr>
          <a:xfrm>
            <a:off x="3276600" y="4953000"/>
            <a:ext cx="838200" cy="58477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F96DB8-F89F-4DAC-AE7B-024003AD1E68}"/>
              </a:ext>
            </a:extLst>
          </p:cNvPr>
          <p:cNvSpPr txBox="1"/>
          <p:nvPr/>
        </p:nvSpPr>
        <p:spPr>
          <a:xfrm>
            <a:off x="3200400" y="6019800"/>
            <a:ext cx="990600" cy="58477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গ্রহীতা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64E5A2-0219-4A70-92A7-2A411520A1A0}"/>
              </a:ext>
            </a:extLst>
          </p:cNvPr>
          <p:cNvGrpSpPr/>
          <p:nvPr/>
        </p:nvGrpSpPr>
        <p:grpSpPr>
          <a:xfrm>
            <a:off x="3200400" y="2917448"/>
            <a:ext cx="1447800" cy="1654552"/>
            <a:chOff x="3200400" y="2917448"/>
            <a:chExt cx="1447800" cy="165455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8E9772-5EC5-4BD9-A553-E786A148C4A9}"/>
                </a:ext>
              </a:extLst>
            </p:cNvPr>
            <p:cNvSpPr/>
            <p:nvPr/>
          </p:nvSpPr>
          <p:spPr>
            <a:xfrm>
              <a:off x="3276600" y="2917448"/>
              <a:ext cx="914400" cy="16545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3C60E1-F0C8-4C3F-875B-3CEE7F22138C}"/>
                </a:ext>
              </a:extLst>
            </p:cNvPr>
            <p:cNvSpPr txBox="1"/>
            <p:nvPr/>
          </p:nvSpPr>
          <p:spPr>
            <a:xfrm>
              <a:off x="3200400" y="3276600"/>
              <a:ext cx="990600" cy="10772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রক্তেরগ্রুপ</a:t>
              </a:r>
              <a:endPara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D645FC14-CB47-4CAD-9B55-1369AA798FE2}"/>
                </a:ext>
              </a:extLst>
            </p:cNvPr>
            <p:cNvSpPr/>
            <p:nvPr/>
          </p:nvSpPr>
          <p:spPr>
            <a:xfrm>
              <a:off x="4038600" y="3124200"/>
              <a:ext cx="609600" cy="381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6B8CECA-581C-4AE1-B788-17BE9BD7C52B}"/>
              </a:ext>
            </a:extLst>
          </p:cNvPr>
          <p:cNvSpPr txBox="1"/>
          <p:nvPr/>
        </p:nvSpPr>
        <p:spPr>
          <a:xfrm>
            <a:off x="4267200" y="5003512"/>
            <a:ext cx="1066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A,AB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35846E-55BA-445C-B6C2-800611A16642}"/>
              </a:ext>
            </a:extLst>
          </p:cNvPr>
          <p:cNvSpPr txBox="1"/>
          <p:nvPr/>
        </p:nvSpPr>
        <p:spPr>
          <a:xfrm>
            <a:off x="5470459" y="5017768"/>
            <a:ext cx="108274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B,AB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5B3837-984E-4A55-A749-A8DF2CB05517}"/>
              </a:ext>
            </a:extLst>
          </p:cNvPr>
          <p:cNvSpPr txBox="1"/>
          <p:nvPr/>
        </p:nvSpPr>
        <p:spPr>
          <a:xfrm>
            <a:off x="8053878" y="6019799"/>
            <a:ext cx="7853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8764F6-E8CC-4CA1-AD0C-BB568DAEAF77}"/>
              </a:ext>
            </a:extLst>
          </p:cNvPr>
          <p:cNvSpPr txBox="1"/>
          <p:nvPr/>
        </p:nvSpPr>
        <p:spPr>
          <a:xfrm>
            <a:off x="6529875" y="6096000"/>
            <a:ext cx="1219203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A,B,AB,O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871AC0-7EBB-49D1-9B33-3F44E29245E0}"/>
              </a:ext>
            </a:extLst>
          </p:cNvPr>
          <p:cNvSpPr txBox="1"/>
          <p:nvPr/>
        </p:nvSpPr>
        <p:spPr>
          <a:xfrm>
            <a:off x="5486400" y="6019800"/>
            <a:ext cx="91751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B,O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7A5229-B557-41ED-9381-622177C444AE}"/>
              </a:ext>
            </a:extLst>
          </p:cNvPr>
          <p:cNvSpPr txBox="1"/>
          <p:nvPr/>
        </p:nvSpPr>
        <p:spPr>
          <a:xfrm>
            <a:off x="4343400" y="6019800"/>
            <a:ext cx="990601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A,O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154337-360A-4D5F-A851-79A4FBF8D2A3}"/>
              </a:ext>
            </a:extLst>
          </p:cNvPr>
          <p:cNvSpPr txBox="1"/>
          <p:nvPr/>
        </p:nvSpPr>
        <p:spPr>
          <a:xfrm>
            <a:off x="6705600" y="4978142"/>
            <a:ext cx="914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6A3A00-723D-4A56-BA7E-152DD710F090}"/>
              </a:ext>
            </a:extLst>
          </p:cNvPr>
          <p:cNvSpPr txBox="1"/>
          <p:nvPr/>
        </p:nvSpPr>
        <p:spPr>
          <a:xfrm>
            <a:off x="7803511" y="5086290"/>
            <a:ext cx="1307448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A,B,AB,O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6F7BEDD-1CDB-44FB-AF9F-38BF5F128F66}"/>
              </a:ext>
            </a:extLst>
          </p:cNvPr>
          <p:cNvSpPr/>
          <p:nvPr/>
        </p:nvSpPr>
        <p:spPr>
          <a:xfrm>
            <a:off x="7696200" y="4648200"/>
            <a:ext cx="1447800" cy="1314061"/>
          </a:xfrm>
          <a:prstGeom prst="ellipse">
            <a:avLst/>
          </a:prstGeom>
          <a:noFill/>
          <a:ln w="76200">
            <a:solidFill>
              <a:srgbClr val="0046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12BAD38-1A8B-4996-9F90-652A910116B3}"/>
              </a:ext>
            </a:extLst>
          </p:cNvPr>
          <p:cNvSpPr/>
          <p:nvPr/>
        </p:nvSpPr>
        <p:spPr>
          <a:xfrm>
            <a:off x="6477000" y="5620139"/>
            <a:ext cx="1326511" cy="131406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AE6CBB-C79E-4720-98ED-278961D11156}"/>
              </a:ext>
            </a:extLst>
          </p:cNvPr>
          <p:cNvSpPr txBox="1"/>
          <p:nvPr/>
        </p:nvSpPr>
        <p:spPr>
          <a:xfrm>
            <a:off x="76200" y="70009"/>
            <a:ext cx="8991600" cy="76944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Rh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ফ্যাক্টরের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5A2E02-9FEB-479D-BEEB-185B2A2A16A0}"/>
              </a:ext>
            </a:extLst>
          </p:cNvPr>
          <p:cNvSpPr/>
          <p:nvPr/>
        </p:nvSpPr>
        <p:spPr>
          <a:xfrm>
            <a:off x="76200" y="5145823"/>
            <a:ext cx="8991599" cy="1642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প্রতিরোধী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২য়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পিজিটিভ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প্রতরোধী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ভ্রুণ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গর্ভপাত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হয়।অথবা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রক্তশূন্যতা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জন্ডিস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F125E-2A4F-4060-B091-52093116C19C}"/>
              </a:ext>
            </a:extLst>
          </p:cNvPr>
          <p:cNvGrpSpPr/>
          <p:nvPr/>
        </p:nvGrpSpPr>
        <p:grpSpPr>
          <a:xfrm>
            <a:off x="457200" y="1052696"/>
            <a:ext cx="1278108" cy="1325055"/>
            <a:chOff x="457200" y="1128895"/>
            <a:chExt cx="1278108" cy="132505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4EFF33-E1B2-4E9F-B692-6C09B8FE1C64}"/>
                </a:ext>
              </a:extLst>
            </p:cNvPr>
            <p:cNvSpPr/>
            <p:nvPr/>
          </p:nvSpPr>
          <p:spPr>
            <a:xfrm>
              <a:off x="457200" y="1295399"/>
              <a:ext cx="1183212" cy="1158551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পিতা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Rh(+)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DC60C392-BF50-4A82-8605-B0C7186CE053}"/>
                </a:ext>
              </a:extLst>
            </p:cNvPr>
            <p:cNvSpPr/>
            <p:nvPr/>
          </p:nvSpPr>
          <p:spPr>
            <a:xfrm rot="20289423">
              <a:off x="1332908" y="1128895"/>
              <a:ext cx="402400" cy="333008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8C9C8-D05A-4C9E-97A9-7C8A4B414889}"/>
              </a:ext>
            </a:extLst>
          </p:cNvPr>
          <p:cNvGrpSpPr/>
          <p:nvPr/>
        </p:nvGrpSpPr>
        <p:grpSpPr>
          <a:xfrm>
            <a:off x="1864123" y="1025549"/>
            <a:ext cx="1493786" cy="1348717"/>
            <a:chOff x="1828800" y="1318614"/>
            <a:chExt cx="1493786" cy="134871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60E030-E5B7-4098-A288-3D4855D8CB7B}"/>
                </a:ext>
              </a:extLst>
            </p:cNvPr>
            <p:cNvSpPr/>
            <p:nvPr/>
          </p:nvSpPr>
          <p:spPr>
            <a:xfrm>
              <a:off x="1828800" y="1508780"/>
              <a:ext cx="1030812" cy="1158551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মাতা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Rh(-)</a:t>
              </a:r>
            </a:p>
          </p:txBody>
        </p:sp>
        <p:sp>
          <p:nvSpPr>
            <p:cNvPr id="12" name="Plus Sign 11">
              <a:extLst>
                <a:ext uri="{FF2B5EF4-FFF2-40B4-BE49-F238E27FC236}">
                  <a16:creationId xmlns:a16="http://schemas.microsoft.com/office/drawing/2014/main" id="{5BB2D427-4D49-4D56-B8C5-4C9DDD5149DE}"/>
                </a:ext>
              </a:extLst>
            </p:cNvPr>
            <p:cNvSpPr/>
            <p:nvPr/>
          </p:nvSpPr>
          <p:spPr>
            <a:xfrm>
              <a:off x="2636786" y="1318614"/>
              <a:ext cx="685800" cy="769441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E5DE7F4-DDC1-4AF3-9F19-42D6B1C8CBF2}"/>
              </a:ext>
            </a:extLst>
          </p:cNvPr>
          <p:cNvSpPr/>
          <p:nvPr/>
        </p:nvSpPr>
        <p:spPr>
          <a:xfrm>
            <a:off x="1070779" y="4340850"/>
            <a:ext cx="1183212" cy="683302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Rh(+)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FFDC29-CE10-43BB-B7B5-EEB7BFFE4727}"/>
              </a:ext>
            </a:extLst>
          </p:cNvPr>
          <p:cNvGrpSpPr/>
          <p:nvPr/>
        </p:nvGrpSpPr>
        <p:grpSpPr>
          <a:xfrm>
            <a:off x="244923" y="2750530"/>
            <a:ext cx="4051296" cy="2398777"/>
            <a:chOff x="1828800" y="1482166"/>
            <a:chExt cx="1418206" cy="118516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A4CA3DD-1E03-4FC7-964A-05822FACE2B6}"/>
                </a:ext>
              </a:extLst>
            </p:cNvPr>
            <p:cNvSpPr/>
            <p:nvPr/>
          </p:nvSpPr>
          <p:spPr>
            <a:xfrm>
              <a:off x="1828800" y="1508780"/>
              <a:ext cx="1030812" cy="1158551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মাতা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Rh(-)</a:t>
              </a:r>
            </a:p>
          </p:txBody>
        </p:sp>
        <p:sp>
          <p:nvSpPr>
            <p:cNvPr id="33" name="Plus Sign 32">
              <a:extLst>
                <a:ext uri="{FF2B5EF4-FFF2-40B4-BE49-F238E27FC236}">
                  <a16:creationId xmlns:a16="http://schemas.microsoft.com/office/drawing/2014/main" id="{4B243B16-590E-4906-80A0-88DEA44C4D6C}"/>
                </a:ext>
              </a:extLst>
            </p:cNvPr>
            <p:cNvSpPr/>
            <p:nvPr/>
          </p:nvSpPr>
          <p:spPr>
            <a:xfrm>
              <a:off x="2674188" y="1482166"/>
              <a:ext cx="572818" cy="524180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54A9F6D2-9072-4950-95F8-A1601CB73181}"/>
              </a:ext>
            </a:extLst>
          </p:cNvPr>
          <p:cNvSpPr/>
          <p:nvPr/>
        </p:nvSpPr>
        <p:spPr>
          <a:xfrm>
            <a:off x="5634579" y="4205713"/>
            <a:ext cx="1183212" cy="683302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Rh(+)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3794FD-7782-4A42-864E-38E57C57FC18}"/>
              </a:ext>
            </a:extLst>
          </p:cNvPr>
          <p:cNvGrpSpPr/>
          <p:nvPr/>
        </p:nvGrpSpPr>
        <p:grpSpPr>
          <a:xfrm>
            <a:off x="4800599" y="2587145"/>
            <a:ext cx="3954421" cy="2430272"/>
            <a:chOff x="1828800" y="1466605"/>
            <a:chExt cx="1384294" cy="1200726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825ED40-3B97-4F9B-8CEF-C68145C04BF8}"/>
                </a:ext>
              </a:extLst>
            </p:cNvPr>
            <p:cNvSpPr/>
            <p:nvPr/>
          </p:nvSpPr>
          <p:spPr>
            <a:xfrm>
              <a:off x="1828800" y="1508780"/>
              <a:ext cx="1030812" cy="1158551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মাতা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Rh(-)</a:t>
              </a:r>
            </a:p>
          </p:txBody>
        </p:sp>
        <p:sp>
          <p:nvSpPr>
            <p:cNvPr id="56" name="Plus Sign 55">
              <a:extLst>
                <a:ext uri="{FF2B5EF4-FFF2-40B4-BE49-F238E27FC236}">
                  <a16:creationId xmlns:a16="http://schemas.microsoft.com/office/drawing/2014/main" id="{078D4F92-FC94-431F-99C7-E5F55B5BB2C5}"/>
                </a:ext>
              </a:extLst>
            </p:cNvPr>
            <p:cNvSpPr/>
            <p:nvPr/>
          </p:nvSpPr>
          <p:spPr>
            <a:xfrm>
              <a:off x="2660667" y="1466605"/>
              <a:ext cx="552427" cy="540727"/>
            </a:xfrm>
            <a:prstGeom prst="mathPl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C75DA144-5CD3-4E4C-98DF-88FCE4CB8AAF}"/>
              </a:ext>
            </a:extLst>
          </p:cNvPr>
          <p:cNvSpPr/>
          <p:nvPr/>
        </p:nvSpPr>
        <p:spPr>
          <a:xfrm>
            <a:off x="3276600" y="4343400"/>
            <a:ext cx="1558525" cy="33910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E6504EC-7DEC-4912-AA33-1B8511C982A4}"/>
              </a:ext>
            </a:extLst>
          </p:cNvPr>
          <p:cNvGrpSpPr/>
          <p:nvPr/>
        </p:nvGrpSpPr>
        <p:grpSpPr>
          <a:xfrm>
            <a:off x="5410200" y="3962400"/>
            <a:ext cx="1576481" cy="741177"/>
            <a:chOff x="5361898" y="3993674"/>
            <a:chExt cx="1576481" cy="741177"/>
          </a:xfrm>
        </p:grpSpPr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DE99EFB6-48A1-4FC4-A4CB-714AEB15DB2F}"/>
                </a:ext>
              </a:extLst>
            </p:cNvPr>
            <p:cNvSpPr/>
            <p:nvPr/>
          </p:nvSpPr>
          <p:spPr>
            <a:xfrm rot="19383385">
              <a:off x="5570484" y="4046472"/>
              <a:ext cx="233156" cy="31848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8C002E9-4225-4D15-9B7A-C785EB7DF595}"/>
                </a:ext>
              </a:extLst>
            </p:cNvPr>
            <p:cNvSpPr/>
            <p:nvPr/>
          </p:nvSpPr>
          <p:spPr>
            <a:xfrm rot="16692722">
              <a:off x="5393965" y="4400468"/>
              <a:ext cx="152400" cy="216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C3E89478-9DA9-4031-BFE2-714B8261BC52}"/>
                </a:ext>
              </a:extLst>
            </p:cNvPr>
            <p:cNvSpPr/>
            <p:nvPr/>
          </p:nvSpPr>
          <p:spPr>
            <a:xfrm rot="4760548">
              <a:off x="6711557" y="4508029"/>
              <a:ext cx="312426" cy="14121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3CB79755-F098-4D69-8CA7-FC3EC8F23A08}"/>
                </a:ext>
              </a:extLst>
            </p:cNvPr>
            <p:cNvSpPr/>
            <p:nvPr/>
          </p:nvSpPr>
          <p:spPr>
            <a:xfrm rot="3344271">
              <a:off x="6619799" y="4077543"/>
              <a:ext cx="180247" cy="27036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BDFFEA81-77A9-4E85-8C13-076747DAD97A}"/>
                </a:ext>
              </a:extLst>
            </p:cNvPr>
            <p:cNvSpPr/>
            <p:nvPr/>
          </p:nvSpPr>
          <p:spPr>
            <a:xfrm rot="1280307">
              <a:off x="6109419" y="3993674"/>
              <a:ext cx="152400" cy="216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142C492-1BA5-4F22-9D90-CC0B096B9974}"/>
              </a:ext>
            </a:extLst>
          </p:cNvPr>
          <p:cNvGrpSpPr/>
          <p:nvPr/>
        </p:nvGrpSpPr>
        <p:grpSpPr>
          <a:xfrm>
            <a:off x="533400" y="3276600"/>
            <a:ext cx="2305745" cy="1255016"/>
            <a:chOff x="588894" y="3270303"/>
            <a:chExt cx="2305745" cy="1255016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2FB00DB3-D8FD-4481-9545-B51EBF8B74B9}"/>
                </a:ext>
              </a:extLst>
            </p:cNvPr>
            <p:cNvSpPr/>
            <p:nvPr/>
          </p:nvSpPr>
          <p:spPr>
            <a:xfrm rot="6324765">
              <a:off x="2693767" y="4340852"/>
              <a:ext cx="152400" cy="216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0E98035-DDD4-491B-9FF8-32DD604699B2}"/>
                </a:ext>
              </a:extLst>
            </p:cNvPr>
            <p:cNvSpPr/>
            <p:nvPr/>
          </p:nvSpPr>
          <p:spPr>
            <a:xfrm rot="3344271">
              <a:off x="2669331" y="3732830"/>
              <a:ext cx="180247" cy="27036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81C82EBC-857C-44C7-ADFF-8902D080DF4D}"/>
                </a:ext>
              </a:extLst>
            </p:cNvPr>
            <p:cNvSpPr/>
            <p:nvPr/>
          </p:nvSpPr>
          <p:spPr>
            <a:xfrm rot="19383385">
              <a:off x="865925" y="3373174"/>
              <a:ext cx="152400" cy="216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5DA41D6D-AF02-454A-B6A9-E6619E80FE9C}"/>
                </a:ext>
              </a:extLst>
            </p:cNvPr>
            <p:cNvSpPr/>
            <p:nvPr/>
          </p:nvSpPr>
          <p:spPr>
            <a:xfrm rot="1280307">
              <a:off x="2075541" y="3270303"/>
              <a:ext cx="152400" cy="216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ED94FAAB-AAC2-4614-9E34-3DB710E0D327}"/>
                </a:ext>
              </a:extLst>
            </p:cNvPr>
            <p:cNvSpPr/>
            <p:nvPr/>
          </p:nvSpPr>
          <p:spPr>
            <a:xfrm rot="16692722">
              <a:off x="620961" y="4017063"/>
              <a:ext cx="152400" cy="21653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7BC1FF5-FDEA-4F35-A7E3-09A71FB2C904}"/>
              </a:ext>
            </a:extLst>
          </p:cNvPr>
          <p:cNvGrpSpPr/>
          <p:nvPr/>
        </p:nvGrpSpPr>
        <p:grpSpPr>
          <a:xfrm>
            <a:off x="1534108" y="2016258"/>
            <a:ext cx="451766" cy="809904"/>
            <a:chOff x="1534108" y="1794991"/>
            <a:chExt cx="451766" cy="955542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7BD9CB31-A905-4DC7-A246-96D080D5CB0D}"/>
                </a:ext>
              </a:extLst>
            </p:cNvPr>
            <p:cNvSpPr/>
            <p:nvPr/>
          </p:nvSpPr>
          <p:spPr>
            <a:xfrm rot="5400000">
              <a:off x="1369328" y="2199982"/>
              <a:ext cx="762000" cy="339101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184E7A5-B1D9-459E-88FD-376FD9418FF6}"/>
                </a:ext>
              </a:extLst>
            </p:cNvPr>
            <p:cNvSpPr/>
            <p:nvPr/>
          </p:nvSpPr>
          <p:spPr>
            <a:xfrm>
              <a:off x="1534108" y="1794991"/>
              <a:ext cx="451766" cy="19354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C8705D59-B462-4D9E-910B-87E62DC453A5}"/>
              </a:ext>
            </a:extLst>
          </p:cNvPr>
          <p:cNvSpPr txBox="1"/>
          <p:nvPr/>
        </p:nvSpPr>
        <p:spPr>
          <a:xfrm>
            <a:off x="3300594" y="970201"/>
            <a:ext cx="5767205" cy="163121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প্রতিষেধক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144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48" grpId="0" animBg="1"/>
      <p:bldP spid="5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EEE344-DF70-479C-83FE-F1E0EE0F6AF5}"/>
              </a:ext>
            </a:extLst>
          </p:cNvPr>
          <p:cNvSpPr txBox="1"/>
          <p:nvPr/>
        </p:nvSpPr>
        <p:spPr>
          <a:xfrm>
            <a:off x="76200" y="76200"/>
            <a:ext cx="89916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21B78-A9F2-47AF-A295-7D13D159E45E}"/>
              </a:ext>
            </a:extLst>
          </p:cNvPr>
          <p:cNvSpPr txBox="1"/>
          <p:nvPr/>
        </p:nvSpPr>
        <p:spPr>
          <a:xfrm>
            <a:off x="76200" y="11430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-A,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B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D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নিডেল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1B232C-0056-4175-B2A5-5D6A1A726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2653" y="2220218"/>
            <a:ext cx="3852393" cy="456158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D6B9060-B6C5-48FF-BDFE-0B86D34E56C6}"/>
              </a:ext>
            </a:extLst>
          </p:cNvPr>
          <p:cNvSpPr txBox="1"/>
          <p:nvPr/>
        </p:nvSpPr>
        <p:spPr>
          <a:xfrm>
            <a:off x="152400" y="3962400"/>
            <a:ext cx="4904433" cy="286232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ব্লাড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ব্লাড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ডোনারের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নিডেলের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এ,বি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র্মাকিংকৃত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এ,বি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এ ,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ম্যাচ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৫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FF2F14-2AEE-4FED-9C24-C6FA0973AB52}"/>
              </a:ext>
            </a:extLst>
          </p:cNvPr>
          <p:cNvSpPr txBox="1"/>
          <p:nvPr/>
        </p:nvSpPr>
        <p:spPr>
          <a:xfrm>
            <a:off x="395030" y="2526268"/>
            <a:ext cx="97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Anti-A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7E308B-F7B8-4B09-9404-4B457D267706}"/>
              </a:ext>
            </a:extLst>
          </p:cNvPr>
          <p:cNvSpPr txBox="1"/>
          <p:nvPr/>
        </p:nvSpPr>
        <p:spPr>
          <a:xfrm>
            <a:off x="2057400" y="2533080"/>
            <a:ext cx="97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Anti-B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519BE7-ADCD-45B5-BB1C-032F29B56B94}"/>
              </a:ext>
            </a:extLst>
          </p:cNvPr>
          <p:cNvSpPr txBox="1"/>
          <p:nvPr/>
        </p:nvSpPr>
        <p:spPr>
          <a:xfrm>
            <a:off x="3854174" y="2533080"/>
            <a:ext cx="97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Anti-D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A8D27B-F052-47BF-8849-845533DECFBC}"/>
              </a:ext>
            </a:extLst>
          </p:cNvPr>
          <p:cNvGrpSpPr/>
          <p:nvPr/>
        </p:nvGrpSpPr>
        <p:grpSpPr>
          <a:xfrm>
            <a:off x="213268" y="2590800"/>
            <a:ext cx="4843565" cy="1485283"/>
            <a:chOff x="213268" y="2553317"/>
            <a:chExt cx="4843565" cy="1485283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282634F-9FC1-4E73-815B-B36C8841C1C4}"/>
                </a:ext>
              </a:extLst>
            </p:cNvPr>
            <p:cNvSpPr/>
            <p:nvPr/>
          </p:nvSpPr>
          <p:spPr>
            <a:xfrm>
              <a:off x="213268" y="2553317"/>
              <a:ext cx="4843565" cy="133754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9DEC56-AEDD-4157-9D7B-5E26275FD1D6}"/>
                </a:ext>
              </a:extLst>
            </p:cNvPr>
            <p:cNvSpPr txBox="1"/>
            <p:nvPr/>
          </p:nvSpPr>
          <p:spPr>
            <a:xfrm>
              <a:off x="3902467" y="3669268"/>
              <a:ext cx="974333" cy="369332"/>
            </a:xfrm>
            <a:prstGeom prst="rect">
              <a:avLst/>
            </a:prstGeom>
            <a:noFill/>
            <a:ln>
              <a:noFill/>
            </a:ln>
            <a:effectLst/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5569CD-0255-4525-9AFF-DAACB225339F}"/>
                </a:ext>
              </a:extLst>
            </p:cNvPr>
            <p:cNvSpPr txBox="1"/>
            <p:nvPr/>
          </p:nvSpPr>
          <p:spPr>
            <a:xfrm>
              <a:off x="2149867" y="3669268"/>
              <a:ext cx="974333" cy="369332"/>
            </a:xfrm>
            <a:prstGeom prst="rect">
              <a:avLst/>
            </a:prstGeom>
            <a:noFill/>
            <a:ln>
              <a:noFill/>
            </a:ln>
            <a:effectLst/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4B8240-6F39-4A8C-8160-22CED1821EB6}"/>
                </a:ext>
              </a:extLst>
            </p:cNvPr>
            <p:cNvSpPr txBox="1"/>
            <p:nvPr/>
          </p:nvSpPr>
          <p:spPr>
            <a:xfrm>
              <a:off x="381000" y="3657600"/>
              <a:ext cx="974333" cy="369332"/>
            </a:xfrm>
            <a:prstGeom prst="rect">
              <a:avLst/>
            </a:prstGeom>
            <a:noFill/>
            <a:ln>
              <a:noFill/>
            </a:ln>
            <a:effectLst/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D9FBFD8-4620-45CD-BD07-ABB670628F0F}"/>
              </a:ext>
            </a:extLst>
          </p:cNvPr>
          <p:cNvSpPr/>
          <p:nvPr/>
        </p:nvSpPr>
        <p:spPr>
          <a:xfrm>
            <a:off x="473467" y="2776091"/>
            <a:ext cx="805408" cy="9248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F6363A5-29BD-4AB3-A65B-A71A6DCDAB25}"/>
              </a:ext>
            </a:extLst>
          </p:cNvPr>
          <p:cNvSpPr/>
          <p:nvPr/>
        </p:nvSpPr>
        <p:spPr>
          <a:xfrm>
            <a:off x="2211269" y="2809957"/>
            <a:ext cx="800999" cy="9248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4CAEEDD-CCE2-4A68-A236-6CA4BEA3F488}"/>
              </a:ext>
            </a:extLst>
          </p:cNvPr>
          <p:cNvSpPr/>
          <p:nvPr/>
        </p:nvSpPr>
        <p:spPr>
          <a:xfrm>
            <a:off x="3944662" y="2817912"/>
            <a:ext cx="800999" cy="9248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39508-99D9-4D7A-8AA7-7BA0CE795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2969" y="1600200"/>
            <a:ext cx="1432210" cy="9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9" grpId="0" animBg="1"/>
      <p:bldP spid="32" grpId="0"/>
      <p:bldP spid="33" grpId="0"/>
      <p:bldP spid="34" grpId="0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0B7448-9624-4EB6-B559-8C9E30637C59}"/>
              </a:ext>
            </a:extLst>
          </p:cNvPr>
          <p:cNvSpPr/>
          <p:nvPr/>
        </p:nvSpPr>
        <p:spPr>
          <a:xfrm>
            <a:off x="228599" y="152400"/>
            <a:ext cx="8762999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পর্ব</a:t>
            </a:r>
            <a:r>
              <a:rPr lang="en-US" sz="6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635E1B-1089-4EE5-8911-B47A02E5D5E3}"/>
              </a:ext>
            </a:extLst>
          </p:cNvPr>
          <p:cNvSpPr/>
          <p:nvPr/>
        </p:nvSpPr>
        <p:spPr>
          <a:xfrm>
            <a:off x="228599" y="1194317"/>
            <a:ext cx="3962401" cy="4478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অ্যান্টিজেন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কোথায়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09738-BCC6-4915-8D05-DEEB66918168}"/>
              </a:ext>
            </a:extLst>
          </p:cNvPr>
          <p:cNvSpPr/>
          <p:nvPr/>
        </p:nvSpPr>
        <p:spPr>
          <a:xfrm>
            <a:off x="4343400" y="1181877"/>
            <a:ext cx="4648200" cy="460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লোহিত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কণিকায়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41C02-CBE4-4117-81FE-4308DF81F337}"/>
              </a:ext>
            </a:extLst>
          </p:cNvPr>
          <p:cNvSpPr/>
          <p:nvPr/>
        </p:nvSpPr>
        <p:spPr>
          <a:xfrm>
            <a:off x="228601" y="1763485"/>
            <a:ext cx="4343400" cy="4478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অ্যান্টিবডি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কোথায়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FDA92-83FE-49DF-B45C-A5D0D4364B55}"/>
              </a:ext>
            </a:extLst>
          </p:cNvPr>
          <p:cNvSpPr/>
          <p:nvPr/>
        </p:nvSpPr>
        <p:spPr>
          <a:xfrm>
            <a:off x="4648200" y="1749490"/>
            <a:ext cx="4343400" cy="460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সিরামে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810CC-1F28-43F2-B5E5-DDA662F92ACA}"/>
              </a:ext>
            </a:extLst>
          </p:cNvPr>
          <p:cNvSpPr/>
          <p:nvPr/>
        </p:nvSpPr>
        <p:spPr>
          <a:xfrm>
            <a:off x="228599" y="2327015"/>
            <a:ext cx="5562601" cy="4478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অ্যান্টিজেন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3598A-EB29-4214-B8E9-428D6888EB91}"/>
              </a:ext>
            </a:extLst>
          </p:cNvPr>
          <p:cNvSpPr/>
          <p:nvPr/>
        </p:nvSpPr>
        <p:spPr>
          <a:xfrm>
            <a:off x="5943600" y="2286000"/>
            <a:ext cx="3048000" cy="460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দুইটি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BF100E-D043-43C9-AEC4-112CF371C10B}"/>
              </a:ext>
            </a:extLst>
          </p:cNvPr>
          <p:cNvSpPr/>
          <p:nvPr/>
        </p:nvSpPr>
        <p:spPr>
          <a:xfrm>
            <a:off x="266700" y="2852056"/>
            <a:ext cx="5448300" cy="458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কারী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অ্যান্টিবডি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863754-C982-4789-9A6C-3DC028D57EAF}"/>
              </a:ext>
            </a:extLst>
          </p:cNvPr>
          <p:cNvSpPr/>
          <p:nvPr/>
        </p:nvSpPr>
        <p:spPr>
          <a:xfrm>
            <a:off x="5791200" y="2849725"/>
            <a:ext cx="3200400" cy="460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২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7584D-D35F-4E55-82D1-CFCBF5263D05}"/>
              </a:ext>
            </a:extLst>
          </p:cNvPr>
          <p:cNvSpPr/>
          <p:nvPr/>
        </p:nvSpPr>
        <p:spPr>
          <a:xfrm>
            <a:off x="266700" y="3367572"/>
            <a:ext cx="6972300" cy="4587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৫. Rh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ফ্যাক্টরের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কয়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AC3BC-2272-4018-AABA-060F46A88549}"/>
              </a:ext>
            </a:extLst>
          </p:cNvPr>
          <p:cNvSpPr/>
          <p:nvPr/>
        </p:nvSpPr>
        <p:spPr>
          <a:xfrm>
            <a:off x="7354076" y="3367572"/>
            <a:ext cx="1637523" cy="4603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২।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5FB1F1-0C7F-415D-A16F-F2EDB5492FED}"/>
              </a:ext>
            </a:extLst>
          </p:cNvPr>
          <p:cNvSpPr/>
          <p:nvPr/>
        </p:nvSpPr>
        <p:spPr>
          <a:xfrm>
            <a:off x="265922" y="3928577"/>
            <a:ext cx="4610878" cy="4587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আবিষ্কার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6C116-A06F-496A-A80D-202663B0A667}"/>
              </a:ext>
            </a:extLst>
          </p:cNvPr>
          <p:cNvSpPr/>
          <p:nvPr/>
        </p:nvSpPr>
        <p:spPr>
          <a:xfrm>
            <a:off x="5029201" y="3916525"/>
            <a:ext cx="3962400" cy="4820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১৯৯০ </a:t>
            </a:r>
            <a:r>
              <a:rPr lang="en-US" sz="2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2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কার্ল</a:t>
            </a:r>
            <a:r>
              <a:rPr lang="en-US" sz="2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ল্যান্ড</a:t>
            </a:r>
            <a:r>
              <a:rPr lang="en-US" sz="20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স্টেইনার</a:t>
            </a:r>
            <a:endParaRPr lang="en-US" sz="2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2B5FEF-B499-4FCD-9F02-90F317D3328B}"/>
              </a:ext>
            </a:extLst>
          </p:cNvPr>
          <p:cNvSpPr/>
          <p:nvPr/>
        </p:nvSpPr>
        <p:spPr>
          <a:xfrm>
            <a:off x="265922" y="4475777"/>
            <a:ext cx="4496578" cy="458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৭.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সার্বজনীন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দাতা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1C4639-1B7E-45AA-9DDD-3670716A608C}"/>
              </a:ext>
            </a:extLst>
          </p:cNvPr>
          <p:cNvSpPr/>
          <p:nvPr/>
        </p:nvSpPr>
        <p:spPr>
          <a:xfrm>
            <a:off x="4876800" y="4475777"/>
            <a:ext cx="4114800" cy="482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O positive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8F8FF0-30D9-47E3-81AD-BA8D0BB82DB7}"/>
              </a:ext>
            </a:extLst>
          </p:cNvPr>
          <p:cNvSpPr/>
          <p:nvPr/>
        </p:nvSpPr>
        <p:spPr>
          <a:xfrm>
            <a:off x="265921" y="5022976"/>
            <a:ext cx="4915679" cy="4820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৮. 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সার্বজনীন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গ্রহীতা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1D6D59-76F6-4520-B9AD-EB8A8F4D7DE6}"/>
              </a:ext>
            </a:extLst>
          </p:cNvPr>
          <p:cNvSpPr/>
          <p:nvPr/>
        </p:nvSpPr>
        <p:spPr>
          <a:xfrm>
            <a:off x="5334000" y="5022977"/>
            <a:ext cx="3657600" cy="5007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 AB </a:t>
            </a:r>
            <a:r>
              <a:rPr lang="en-US" sz="2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endParaRPr lang="en-US" sz="2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66C37-2E14-4CF5-8762-2F281ECC932E}"/>
              </a:ext>
            </a:extLst>
          </p:cNvPr>
          <p:cNvSpPr/>
          <p:nvPr/>
        </p:nvSpPr>
        <p:spPr>
          <a:xfrm>
            <a:off x="265921" y="5562600"/>
            <a:ext cx="6744479" cy="5100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৯. 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রেসাস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ফ্যাক্টরের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মোট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কত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853CA2-70E5-4135-8553-19788C4B4386}"/>
              </a:ext>
            </a:extLst>
          </p:cNvPr>
          <p:cNvSpPr/>
          <p:nvPr/>
        </p:nvSpPr>
        <p:spPr>
          <a:xfrm>
            <a:off x="7086600" y="5562600"/>
            <a:ext cx="1904998" cy="5131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  ৮ </a:t>
            </a:r>
            <a:r>
              <a:rPr lang="en-US" sz="24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endParaRPr lang="en-US" sz="24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8C1F2C-7FA5-4A8A-AE15-3F88B8247BA8}"/>
              </a:ext>
            </a:extLst>
          </p:cNvPr>
          <p:cNvSpPr/>
          <p:nvPr/>
        </p:nvSpPr>
        <p:spPr>
          <a:xfrm>
            <a:off x="265921" y="6174525"/>
            <a:ext cx="6515879" cy="51006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১০. 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রক্তের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নির্ণয়ে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কেমিক্যাল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8E2FC6-BE92-4B81-96C6-571DA30A493E}"/>
              </a:ext>
            </a:extLst>
          </p:cNvPr>
          <p:cNvSpPr/>
          <p:nvPr/>
        </p:nvSpPr>
        <p:spPr>
          <a:xfrm>
            <a:off x="6858000" y="6154309"/>
            <a:ext cx="2133599" cy="5131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 </a:t>
            </a:r>
            <a:r>
              <a:rPr lang="en-US" sz="2000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অ্যান্টি</a:t>
            </a:r>
            <a:r>
              <a:rPr lang="en-US" sz="2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-A,B,D</a:t>
            </a:r>
          </a:p>
        </p:txBody>
      </p:sp>
    </p:spTree>
    <p:extLst>
      <p:ext uri="{BB962C8B-B14F-4D97-AF65-F5344CB8AC3E}">
        <p14:creationId xmlns:p14="http://schemas.microsoft.com/office/powerpoint/2010/main" val="33642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29699-0212-4A95-8E9F-DEF5DE2EC747}"/>
              </a:ext>
            </a:extLst>
          </p:cNvPr>
          <p:cNvSpPr txBox="1"/>
          <p:nvPr/>
        </p:nvSpPr>
        <p:spPr>
          <a:xfrm>
            <a:off x="2770906" y="609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380A1-7ADF-4753-9AEB-9B1E5E2EE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2819400" cy="3000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B0A2B-9176-432A-86F0-4DB1E9531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8514" y="3019844"/>
            <a:ext cx="3723486" cy="2847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0188B-B67F-49D2-8D7D-AED13CB0D82E}"/>
              </a:ext>
            </a:extLst>
          </p:cNvPr>
          <p:cNvSpPr txBox="1"/>
          <p:nvPr/>
        </p:nvSpPr>
        <p:spPr>
          <a:xfrm>
            <a:off x="4800600" y="1879430"/>
            <a:ext cx="372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অর্ন্তনিহিত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274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143006-5B57-4B31-AC10-9FB8F3FC6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3407" cy="74207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E87E24-8E98-49B8-94CA-337AB230B4B5}"/>
              </a:ext>
            </a:extLst>
          </p:cNvPr>
          <p:cNvSpPr/>
          <p:nvPr/>
        </p:nvSpPr>
        <p:spPr>
          <a:xfrm>
            <a:off x="838200" y="3429000"/>
            <a:ext cx="850585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as-IN" sz="28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7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াদ</a:t>
            </a:r>
            <a:endParaRPr lang="en-US" sz="287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6118F-41D1-4BC8-B234-708F6004C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3400"/>
            <a:ext cx="5991225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51187-1EB9-47E0-8AE3-779EEEA7B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311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6A78F-2CC8-4341-948F-F75EC4B0D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71AF68-63F0-461F-BF0B-C673F749B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79918"/>
            <a:ext cx="1295400" cy="1329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01880-AC4B-4BD5-8B9D-4EDD177F40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90" y="5410200"/>
            <a:ext cx="1519237" cy="1304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230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99528" y="5074384"/>
            <a:ext cx="4372944" cy="16312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মো:নাজিম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আতরজান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বিদ্যালয়,কিশোরগঞ্জ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মোবাইল:01743721564</a:t>
            </a:r>
          </a:p>
          <a:p>
            <a:pPr algn="ctr"/>
            <a:r>
              <a:rPr lang="en-US" sz="1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Email:mdnazim.aahs@gmail.com</a:t>
            </a:r>
            <a:endParaRPr lang="en-US" sz="1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82" y="2089727"/>
            <a:ext cx="2858655" cy="2771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40302DE-B1B8-437C-B507-3F72F4737CF6}"/>
              </a:ext>
            </a:extLst>
          </p:cNvPr>
          <p:cNvGrpSpPr/>
          <p:nvPr/>
        </p:nvGrpSpPr>
        <p:grpSpPr>
          <a:xfrm>
            <a:off x="1524000" y="84033"/>
            <a:ext cx="6096000" cy="1668567"/>
            <a:chOff x="1447800" y="152400"/>
            <a:chExt cx="6096000" cy="1668567"/>
          </a:xfrm>
        </p:grpSpPr>
        <p:sp>
          <p:nvSpPr>
            <p:cNvPr id="10" name="Flowchart: Punched Tape 9">
              <a:extLst>
                <a:ext uri="{FF2B5EF4-FFF2-40B4-BE49-F238E27FC236}">
                  <a16:creationId xmlns:a16="http://schemas.microsoft.com/office/drawing/2014/main" id="{36723E1B-B483-413F-B562-FDDE9433C5BE}"/>
                </a:ext>
              </a:extLst>
            </p:cNvPr>
            <p:cNvSpPr/>
            <p:nvPr/>
          </p:nvSpPr>
          <p:spPr>
            <a:xfrm>
              <a:off x="1447800" y="152400"/>
              <a:ext cx="6096000" cy="1668567"/>
            </a:xfrm>
            <a:prstGeom prst="flowChartPunchedTape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774776" y="305905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B7DF8C-F5DB-4753-AA24-5A3F0B81B097}"/>
                </a:ext>
              </a:extLst>
            </p:cNvPr>
            <p:cNvSpPr txBox="1"/>
            <p:nvPr/>
          </p:nvSpPr>
          <p:spPr>
            <a:xfrm>
              <a:off x="1600200" y="457200"/>
              <a:ext cx="266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EAD46635-AC17-4E0B-B9C6-AA691E36C8EC}"/>
                </a:ext>
              </a:extLst>
            </p:cNvPr>
            <p:cNvSpPr/>
            <p:nvPr/>
          </p:nvSpPr>
          <p:spPr>
            <a:xfrm>
              <a:off x="4190998" y="685800"/>
              <a:ext cx="609602" cy="6858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7409BDC-8C51-4C5A-B42B-CE86FC30A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6" y="2089727"/>
            <a:ext cx="3453624" cy="2771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55D763-3872-4101-935F-87A11B7F4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80" y="1790700"/>
            <a:ext cx="3771900" cy="37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4872" y="5074384"/>
            <a:ext cx="4419600" cy="16312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২য় (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হৃদযন্ত্রের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0২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08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B07891-B263-47D3-98F2-F4924E3C2A3D}"/>
              </a:ext>
            </a:extLst>
          </p:cNvPr>
          <p:cNvGrpSpPr/>
          <p:nvPr/>
        </p:nvGrpSpPr>
        <p:grpSpPr>
          <a:xfrm>
            <a:off x="152400" y="152399"/>
            <a:ext cx="8915400" cy="1220439"/>
            <a:chOff x="990600" y="31955"/>
            <a:chExt cx="6400800" cy="2200612"/>
          </a:xfrm>
          <a:solidFill>
            <a:srgbClr val="540000"/>
          </a:solidFill>
        </p:grpSpPr>
        <p:sp>
          <p:nvSpPr>
            <p:cNvPr id="3" name="Flowchart: Sequential Access Storage 2">
              <a:extLst>
                <a:ext uri="{FF2B5EF4-FFF2-40B4-BE49-F238E27FC236}">
                  <a16:creationId xmlns:a16="http://schemas.microsoft.com/office/drawing/2014/main" id="{EB12DC72-2CD2-4607-AF3F-D99AD81BA39C}"/>
                </a:ext>
              </a:extLst>
            </p:cNvPr>
            <p:cNvSpPr/>
            <p:nvPr/>
          </p:nvSpPr>
          <p:spPr>
            <a:xfrm>
              <a:off x="990600" y="31955"/>
              <a:ext cx="6400800" cy="1981200"/>
            </a:xfrm>
            <a:prstGeom prst="flowChartMagneticTape">
              <a:avLst/>
            </a:prstGeom>
            <a:grp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1529699-0212-4A95-8E9F-DEF5DE2EC747}"/>
                </a:ext>
              </a:extLst>
            </p:cNvPr>
            <p:cNvSpPr txBox="1"/>
            <p:nvPr/>
          </p:nvSpPr>
          <p:spPr>
            <a:xfrm>
              <a:off x="1925925" y="68216"/>
              <a:ext cx="4512975" cy="216435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C03908-F0BD-4395-ABBA-1BE2580D88A5}"/>
              </a:ext>
            </a:extLst>
          </p:cNvPr>
          <p:cNvGrpSpPr/>
          <p:nvPr/>
        </p:nvGrpSpPr>
        <p:grpSpPr>
          <a:xfrm>
            <a:off x="152400" y="5481936"/>
            <a:ext cx="8915400" cy="1223665"/>
            <a:chOff x="1257300" y="2768613"/>
            <a:chExt cx="6629400" cy="1988456"/>
          </a:xfrm>
          <a:solidFill>
            <a:srgbClr val="FF0000"/>
          </a:solidFill>
        </p:grpSpPr>
        <p:sp>
          <p:nvSpPr>
            <p:cNvPr id="9" name="Flowchart: Sequential Access Storage 8">
              <a:extLst>
                <a:ext uri="{FF2B5EF4-FFF2-40B4-BE49-F238E27FC236}">
                  <a16:creationId xmlns:a16="http://schemas.microsoft.com/office/drawing/2014/main" id="{ABF8607B-7562-46D7-AB69-25C3B1A046D1}"/>
                </a:ext>
              </a:extLst>
            </p:cNvPr>
            <p:cNvSpPr/>
            <p:nvPr/>
          </p:nvSpPr>
          <p:spPr>
            <a:xfrm flipH="1">
              <a:off x="1257300" y="2768613"/>
              <a:ext cx="6629400" cy="1981200"/>
            </a:xfrm>
            <a:prstGeom prst="flowChartMagneticTape">
              <a:avLst/>
            </a:prstGeom>
            <a:grpFill/>
            <a:ln w="762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7E2A81-643E-4BA6-A1E8-A771CDEED871}"/>
                </a:ext>
              </a:extLst>
            </p:cNvPr>
            <p:cNvSpPr txBox="1"/>
            <p:nvPr/>
          </p:nvSpPr>
          <p:spPr>
            <a:xfrm>
              <a:off x="2591588" y="2806534"/>
              <a:ext cx="3656814" cy="1950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রক্তের</a:t>
              </a:r>
              <a:r>
                <a:rPr lang="en-US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গ্রুপ</a:t>
              </a:r>
              <a:endPara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E0D9F-7160-4E05-96B1-79249AD259C8}"/>
              </a:ext>
            </a:extLst>
          </p:cNvPr>
          <p:cNvGrpSpPr/>
          <p:nvPr/>
        </p:nvGrpSpPr>
        <p:grpSpPr>
          <a:xfrm>
            <a:off x="199103" y="1232283"/>
            <a:ext cx="1981200" cy="2215991"/>
            <a:chOff x="1842319" y="1517442"/>
            <a:chExt cx="1981200" cy="22159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518DB6-8BA3-4EEA-BFCF-086F2EDB9391}"/>
                </a:ext>
              </a:extLst>
            </p:cNvPr>
            <p:cNvSpPr txBox="1"/>
            <p:nvPr/>
          </p:nvSpPr>
          <p:spPr>
            <a:xfrm>
              <a:off x="1842319" y="1517442"/>
              <a:ext cx="146500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A339B764-D514-4D52-8DC0-4706B93BDB1B}"/>
                </a:ext>
              </a:extLst>
            </p:cNvPr>
            <p:cNvSpPr/>
            <p:nvPr/>
          </p:nvSpPr>
          <p:spPr>
            <a:xfrm>
              <a:off x="2756719" y="1898442"/>
              <a:ext cx="1066800" cy="720213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3068AA4-9B53-4C6E-8DE0-F3D7EA4D6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6126" y="1236961"/>
            <a:ext cx="4463274" cy="4123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8A5D572-F946-413C-98D0-7AEC24F3A830}"/>
              </a:ext>
            </a:extLst>
          </p:cNvPr>
          <p:cNvGrpSpPr/>
          <p:nvPr/>
        </p:nvGrpSpPr>
        <p:grpSpPr>
          <a:xfrm>
            <a:off x="152400" y="3575209"/>
            <a:ext cx="2238638" cy="2215991"/>
            <a:chOff x="4661149" y="3284816"/>
            <a:chExt cx="2147690" cy="2215991"/>
          </a:xfrm>
        </p:grpSpPr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0A5CAB47-9720-4446-ABC7-4364626960AA}"/>
                </a:ext>
              </a:extLst>
            </p:cNvPr>
            <p:cNvSpPr/>
            <p:nvPr/>
          </p:nvSpPr>
          <p:spPr>
            <a:xfrm>
              <a:off x="5742039" y="3667490"/>
              <a:ext cx="1066800" cy="609600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D4534F-56ED-477E-BC0F-1CE0A34E7183}"/>
                </a:ext>
              </a:extLst>
            </p:cNvPr>
            <p:cNvSpPr txBox="1"/>
            <p:nvPr/>
          </p:nvSpPr>
          <p:spPr>
            <a:xfrm>
              <a:off x="4661149" y="3284816"/>
              <a:ext cx="161429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D6B674-EF16-457A-8466-5728C17F4AAE}"/>
              </a:ext>
            </a:extLst>
          </p:cNvPr>
          <p:cNvGrpSpPr/>
          <p:nvPr/>
        </p:nvGrpSpPr>
        <p:grpSpPr>
          <a:xfrm>
            <a:off x="5856234" y="3575209"/>
            <a:ext cx="3363966" cy="2215991"/>
            <a:chOff x="5486400" y="3575209"/>
            <a:chExt cx="3363966" cy="22159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7171AC6-ED2E-4120-924A-CE11499AC109}"/>
                </a:ext>
              </a:extLst>
            </p:cNvPr>
            <p:cNvSpPr txBox="1"/>
            <p:nvPr/>
          </p:nvSpPr>
          <p:spPr>
            <a:xfrm>
              <a:off x="5486400" y="3575209"/>
              <a:ext cx="290185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sp>
          <p:nvSpPr>
            <p:cNvPr id="30" name="Plus Sign 29">
              <a:extLst>
                <a:ext uri="{FF2B5EF4-FFF2-40B4-BE49-F238E27FC236}">
                  <a16:creationId xmlns:a16="http://schemas.microsoft.com/office/drawing/2014/main" id="{387F9E1F-9314-4806-9C20-3EF5E4A9DD5C}"/>
                </a:ext>
              </a:extLst>
            </p:cNvPr>
            <p:cNvSpPr/>
            <p:nvPr/>
          </p:nvSpPr>
          <p:spPr>
            <a:xfrm>
              <a:off x="7935966" y="3824574"/>
              <a:ext cx="914400" cy="742909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6DB764-1466-4CE0-9904-12DE1E7E070E}"/>
              </a:ext>
            </a:extLst>
          </p:cNvPr>
          <p:cNvGrpSpPr/>
          <p:nvPr/>
        </p:nvGrpSpPr>
        <p:grpSpPr>
          <a:xfrm>
            <a:off x="6459794" y="1447800"/>
            <a:ext cx="2341306" cy="2215991"/>
            <a:chOff x="6459794" y="1447800"/>
            <a:chExt cx="2341306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6E54E6-E487-4FC9-9894-D476ADDE889B}"/>
                </a:ext>
              </a:extLst>
            </p:cNvPr>
            <p:cNvSpPr txBox="1"/>
            <p:nvPr/>
          </p:nvSpPr>
          <p:spPr>
            <a:xfrm>
              <a:off x="6459794" y="1447800"/>
              <a:ext cx="146500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2" name="Minus Sign 31">
              <a:extLst>
                <a:ext uri="{FF2B5EF4-FFF2-40B4-BE49-F238E27FC236}">
                  <a16:creationId xmlns:a16="http://schemas.microsoft.com/office/drawing/2014/main" id="{1CAE1448-C708-461A-B6D7-7778AEFE0C7A}"/>
                </a:ext>
              </a:extLst>
            </p:cNvPr>
            <p:cNvSpPr/>
            <p:nvPr/>
          </p:nvSpPr>
          <p:spPr>
            <a:xfrm>
              <a:off x="7810500" y="1613283"/>
              <a:ext cx="990600" cy="74290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81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6453A3-F668-436C-BC0F-7470DA146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3981" y="234315"/>
            <a:ext cx="3047619" cy="6389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529699-0212-4A95-8E9F-DEF5DE2EC747}"/>
              </a:ext>
            </a:extLst>
          </p:cNvPr>
          <p:cNvSpPr txBox="1"/>
          <p:nvPr/>
        </p:nvSpPr>
        <p:spPr>
          <a:xfrm>
            <a:off x="381000" y="685800"/>
            <a:ext cx="5715000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982FA-B9E9-4ECC-B8B9-8F04D3CF643C}"/>
              </a:ext>
            </a:extLst>
          </p:cNvPr>
          <p:cNvSpPr txBox="1"/>
          <p:nvPr/>
        </p:nvSpPr>
        <p:spPr>
          <a:xfrm>
            <a:off x="304800" y="36576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eriod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Rh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636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E1CF50-6082-4428-BAA8-C15EAC89E26C}"/>
              </a:ext>
            </a:extLst>
          </p:cNvPr>
          <p:cNvSpPr txBox="1"/>
          <p:nvPr/>
        </p:nvSpPr>
        <p:spPr>
          <a:xfrm>
            <a:off x="76200" y="70009"/>
            <a:ext cx="8991600" cy="1200329"/>
          </a:xfrm>
          <a:prstGeom prst="rect">
            <a:avLst/>
          </a:prstGeom>
          <a:solidFill>
            <a:srgbClr val="54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38E01-39FD-4A4E-AA93-D974E6B9E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66" y="1399644"/>
            <a:ext cx="2673992" cy="2246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E003D8-BE90-41B4-8F9E-9FDAFA801A3F}"/>
              </a:ext>
            </a:extLst>
          </p:cNvPr>
          <p:cNvSpPr txBox="1"/>
          <p:nvPr/>
        </p:nvSpPr>
        <p:spPr>
          <a:xfrm>
            <a:off x="76200" y="1371600"/>
            <a:ext cx="6019800" cy="2246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8D338-181B-4E19-9409-773A31200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802" y="3743631"/>
            <a:ext cx="6088718" cy="3044359"/>
          </a:xfrm>
          <a:prstGeom prst="rect">
            <a:avLst/>
          </a:prstGeom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8EA0192D-B596-4364-92CE-DAD3A0D5FCC4}"/>
              </a:ext>
            </a:extLst>
          </p:cNvPr>
          <p:cNvSpPr/>
          <p:nvPr/>
        </p:nvSpPr>
        <p:spPr>
          <a:xfrm flipH="1">
            <a:off x="6108290" y="3601065"/>
            <a:ext cx="3297942" cy="3186925"/>
          </a:xfrm>
          <a:prstGeom prst="flowChartMagnetic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১৯০০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ড.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ল্যান্টস্টেইনার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704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096C8E-FF32-4A36-A077-40F5F49A6C33}"/>
              </a:ext>
            </a:extLst>
          </p:cNvPr>
          <p:cNvSpPr txBox="1"/>
          <p:nvPr/>
        </p:nvSpPr>
        <p:spPr>
          <a:xfrm>
            <a:off x="76200" y="70009"/>
            <a:ext cx="8991600" cy="1015663"/>
          </a:xfrm>
          <a:prstGeom prst="rect">
            <a:avLst/>
          </a:prstGeom>
          <a:solidFill>
            <a:srgbClr val="54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EC771-7784-437C-BB19-A1E1E3A4DDFD}"/>
              </a:ext>
            </a:extLst>
          </p:cNvPr>
          <p:cNvSpPr txBox="1"/>
          <p:nvPr/>
        </p:nvSpPr>
        <p:spPr>
          <a:xfrm>
            <a:off x="5126394" y="4491335"/>
            <a:ext cx="317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459ED5-47E8-4202-98CB-2D16BE347D09}"/>
              </a:ext>
            </a:extLst>
          </p:cNvPr>
          <p:cNvSpPr txBox="1"/>
          <p:nvPr/>
        </p:nvSpPr>
        <p:spPr>
          <a:xfrm>
            <a:off x="152400" y="1261170"/>
            <a:ext cx="3962400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বহিরাগত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A ও B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F96FC6-72D3-47DF-9D3C-F7EDD7C44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3400" y="1287241"/>
            <a:ext cx="4648200" cy="3132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522A19-B6CD-4B01-BF6C-17EE9BB8ED5D}"/>
              </a:ext>
            </a:extLst>
          </p:cNvPr>
          <p:cNvSpPr txBox="1"/>
          <p:nvPr/>
        </p:nvSpPr>
        <p:spPr>
          <a:xfrm>
            <a:off x="152400" y="4953000"/>
            <a:ext cx="8839200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প্রতিরোধমূলক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a ও b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854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5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89AE4A-9A1D-491C-AD2D-1294FEDA742E}"/>
              </a:ext>
            </a:extLst>
          </p:cNvPr>
          <p:cNvSpPr txBox="1"/>
          <p:nvPr/>
        </p:nvSpPr>
        <p:spPr>
          <a:xfrm>
            <a:off x="76200" y="70009"/>
            <a:ext cx="8991600" cy="1015663"/>
          </a:xfrm>
          <a:prstGeom prst="rect">
            <a:avLst/>
          </a:prstGeom>
          <a:solidFill>
            <a:srgbClr val="54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C9BE39-D82E-4138-A87F-121C79B20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E5FC25-8F73-486B-885D-5FE6CA0FB433}"/>
              </a:ext>
            </a:extLst>
          </p:cNvPr>
          <p:cNvSpPr txBox="1"/>
          <p:nvPr/>
        </p:nvSpPr>
        <p:spPr>
          <a:xfrm>
            <a:off x="0" y="2209800"/>
            <a:ext cx="1600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7982A3-D967-4C3D-BC42-6EC3328709F4}"/>
              </a:ext>
            </a:extLst>
          </p:cNvPr>
          <p:cNvSpPr txBox="1"/>
          <p:nvPr/>
        </p:nvSpPr>
        <p:spPr>
          <a:xfrm>
            <a:off x="0" y="4825425"/>
            <a:ext cx="1600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CA8BBD-56AE-4B7B-A309-75A5915E25BE}"/>
              </a:ext>
            </a:extLst>
          </p:cNvPr>
          <p:cNvSpPr txBox="1"/>
          <p:nvPr/>
        </p:nvSpPr>
        <p:spPr>
          <a:xfrm>
            <a:off x="0" y="6044625"/>
            <a:ext cx="1600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0EF8C9-F085-4852-ACED-9982C64AED30}"/>
              </a:ext>
            </a:extLst>
          </p:cNvPr>
          <p:cNvSpPr txBox="1"/>
          <p:nvPr/>
        </p:nvSpPr>
        <p:spPr>
          <a:xfrm>
            <a:off x="1905000" y="58674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3C2D92-BFD5-4ACA-AAE4-B60E8BD57B67}"/>
              </a:ext>
            </a:extLst>
          </p:cNvPr>
          <p:cNvSpPr txBox="1"/>
          <p:nvPr/>
        </p:nvSpPr>
        <p:spPr>
          <a:xfrm>
            <a:off x="3657600" y="5867400"/>
            <a:ext cx="47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990B71-C2D3-4C3E-BADF-C23007DF8163}"/>
              </a:ext>
            </a:extLst>
          </p:cNvPr>
          <p:cNvSpPr txBox="1"/>
          <p:nvPr/>
        </p:nvSpPr>
        <p:spPr>
          <a:xfrm>
            <a:off x="5105400" y="5791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AB</a:t>
            </a:r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A9908762-9A83-422F-B3C4-4B80D8F8B857}"/>
              </a:ext>
            </a:extLst>
          </p:cNvPr>
          <p:cNvSpPr/>
          <p:nvPr/>
        </p:nvSpPr>
        <p:spPr>
          <a:xfrm>
            <a:off x="5562600" y="4572000"/>
            <a:ext cx="1066800" cy="100534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EC8AE429-E6E4-4332-BD8E-55A2C0B894AF}"/>
              </a:ext>
            </a:extLst>
          </p:cNvPr>
          <p:cNvSpPr/>
          <p:nvPr/>
        </p:nvSpPr>
        <p:spPr>
          <a:xfrm>
            <a:off x="7620000" y="5776452"/>
            <a:ext cx="1066800" cy="1005348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AB0345-B6B6-464C-A021-9BCCA4B6AE63}"/>
              </a:ext>
            </a:extLst>
          </p:cNvPr>
          <p:cNvSpPr txBox="1"/>
          <p:nvPr/>
        </p:nvSpPr>
        <p:spPr>
          <a:xfrm>
            <a:off x="7696200" y="5105400"/>
            <a:ext cx="81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506117-E50C-4609-9B95-E0AB41185BB5}"/>
              </a:ext>
            </a:extLst>
          </p:cNvPr>
          <p:cNvSpPr txBox="1"/>
          <p:nvPr/>
        </p:nvSpPr>
        <p:spPr>
          <a:xfrm>
            <a:off x="2335775" y="5159514"/>
            <a:ext cx="508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01CBB9-1623-4E4E-A57B-FBD68F97C7DB}"/>
              </a:ext>
            </a:extLst>
          </p:cNvPr>
          <p:cNvSpPr txBox="1"/>
          <p:nvPr/>
        </p:nvSpPr>
        <p:spPr>
          <a:xfrm>
            <a:off x="4114800" y="5159514"/>
            <a:ext cx="508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60DEE97-6ED2-4DEC-8CDC-10766C725BB4}"/>
              </a:ext>
            </a:extLst>
          </p:cNvPr>
          <p:cNvSpPr/>
          <p:nvPr/>
        </p:nvSpPr>
        <p:spPr>
          <a:xfrm>
            <a:off x="1524000" y="2362200"/>
            <a:ext cx="4572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CE9C11-E6AD-4A21-9158-5C773387C31D}"/>
              </a:ext>
            </a:extLst>
          </p:cNvPr>
          <p:cNvSpPr txBox="1"/>
          <p:nvPr/>
        </p:nvSpPr>
        <p:spPr>
          <a:xfrm>
            <a:off x="76200" y="1143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অ্যান্টিবডির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অনুপস্থিতির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1E596C-99B1-4B97-ACD4-0D1E9D9F363A}"/>
              </a:ext>
            </a:extLst>
          </p:cNvPr>
          <p:cNvSpPr/>
          <p:nvPr/>
        </p:nvSpPr>
        <p:spPr>
          <a:xfrm>
            <a:off x="1600199" y="2209800"/>
            <a:ext cx="1860755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D25FDF-7069-45B3-B5A2-C3FB81401190}"/>
              </a:ext>
            </a:extLst>
          </p:cNvPr>
          <p:cNvSpPr/>
          <p:nvPr/>
        </p:nvSpPr>
        <p:spPr>
          <a:xfrm>
            <a:off x="3352800" y="2209800"/>
            <a:ext cx="1860755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FDE2F5-70C8-429E-B60C-049DD90F1C31}"/>
              </a:ext>
            </a:extLst>
          </p:cNvPr>
          <p:cNvSpPr/>
          <p:nvPr/>
        </p:nvSpPr>
        <p:spPr>
          <a:xfrm>
            <a:off x="5181600" y="2209800"/>
            <a:ext cx="1860755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3EA38A-3B81-460C-97DF-988631CD626F}"/>
              </a:ext>
            </a:extLst>
          </p:cNvPr>
          <p:cNvSpPr/>
          <p:nvPr/>
        </p:nvSpPr>
        <p:spPr>
          <a:xfrm>
            <a:off x="7086600" y="2209800"/>
            <a:ext cx="205740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/>
      <p:bldP spid="15" grpId="0"/>
      <p:bldP spid="16" grpId="0"/>
      <p:bldP spid="17" grpId="0"/>
      <p:bldP spid="18" grpId="0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44E374-4312-46C4-B8B4-251A52F49E67}"/>
              </a:ext>
            </a:extLst>
          </p:cNvPr>
          <p:cNvSpPr txBox="1"/>
          <p:nvPr/>
        </p:nvSpPr>
        <p:spPr>
          <a:xfrm>
            <a:off x="76200" y="70009"/>
            <a:ext cx="8991600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ফ্যাক্টর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C8A5E2-5EF1-431D-A1D5-DE8DD9559C1C}"/>
              </a:ext>
            </a:extLst>
          </p:cNvPr>
          <p:cNvSpPr txBox="1"/>
          <p:nvPr/>
        </p:nvSpPr>
        <p:spPr>
          <a:xfrm>
            <a:off x="3033772" y="1372612"/>
            <a:ext cx="6034027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19০0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জমাঁট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অ্যান্টিজেন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রেসাস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Rhesus Factor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Rh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2736B-00A1-4786-BE2F-D1B13D01C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1400" y="4676774"/>
            <a:ext cx="2838450" cy="1979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5686C-7168-4314-9EAF-4073DAB46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0930" y="1372612"/>
            <a:ext cx="2428524" cy="3013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C67964-DB58-4E1F-9A5D-2D53397E1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53200" y="4676774"/>
            <a:ext cx="2415006" cy="1979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630630-8EF3-4EF4-A62F-F2A294FA03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5794" y="4676774"/>
            <a:ext cx="32956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</TotalTime>
  <Words>873</Words>
  <Application>Microsoft Office PowerPoint</Application>
  <PresentationFormat>On-screen Show (4:3)</PresentationFormat>
  <Paragraphs>100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Corbel</vt:lpstr>
      <vt:lpstr>Garamond</vt:lpstr>
      <vt:lpstr>Nikosh</vt:lpstr>
      <vt:lpstr>NikoshBAN</vt:lpstr>
      <vt:lpstr>Times New Roman</vt:lpstr>
      <vt:lpstr>Wingdings 3</vt:lpstr>
      <vt:lpstr>Office Theme</vt:lpstr>
      <vt:lpstr>Organic</vt:lpstr>
      <vt:lpstr>1_Office Theme</vt:lpstr>
      <vt:lpstr>Ion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NAZIM UDDIN</dc:creator>
  <cp:lastModifiedBy>MD. NAZIM UDDIN</cp:lastModifiedBy>
  <cp:revision>230</cp:revision>
  <dcterms:created xsi:type="dcterms:W3CDTF">2006-08-16T00:00:00Z</dcterms:created>
  <dcterms:modified xsi:type="dcterms:W3CDTF">2020-09-22T09:59:35Z</dcterms:modified>
</cp:coreProperties>
</file>