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4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76" r:id="rId13"/>
    <p:sldId id="277" r:id="rId14"/>
    <p:sldId id="269" r:id="rId15"/>
    <p:sldId id="270" r:id="rId16"/>
    <p:sldId id="271" r:id="rId17"/>
    <p:sldId id="272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434" autoAdjust="0"/>
  </p:normalViewPr>
  <p:slideViewPr>
    <p:cSldViewPr snapToGrid="0" showGuides="1">
      <p:cViewPr varScale="1">
        <p:scale>
          <a:sx n="45" d="100"/>
          <a:sy n="45" d="100"/>
        </p:scale>
        <p:origin x="7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5FDA6-18CA-478D-96D3-E9614E5EB4BF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1DFD07-A42F-4EA8-B3A2-A8062E4DC3D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বৈজ্ঞানিক পদ্ধতিতে খাদ্য সংরক্ষণ।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F07947-E69C-4945-97C0-69815E7DAE88}" type="parTrans" cxnId="{8C7AE630-C245-4F23-801D-86C7D1A85987}">
      <dgm:prSet/>
      <dgm:spPr/>
      <dgm:t>
        <a:bodyPr/>
        <a:lstStyle/>
        <a:p>
          <a:endParaRPr lang="en-US"/>
        </a:p>
      </dgm:t>
    </dgm:pt>
    <dgm:pt modelId="{8AA57FA7-A229-428D-8232-019E98C5FD3E}" type="sibTrans" cxnId="{8C7AE630-C245-4F23-801D-86C7D1A85987}">
      <dgm:prSet/>
      <dgm:spPr/>
      <dgm:t>
        <a:bodyPr/>
        <a:lstStyle/>
        <a:p>
          <a:endParaRPr lang="en-US"/>
        </a:p>
      </dgm:t>
    </dgm:pt>
    <dgm:pt modelId="{BB828F11-1593-44EF-A6EC-A9E2608859B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bn-BD" sz="4000" dirty="0">
              <a:latin typeface="NikoshBAN" panose="02000000000000000000" pitchFamily="2" charset="0"/>
              <a:cs typeface="NikoshBAN" panose="02000000000000000000" pitchFamily="2" charset="0"/>
            </a:rPr>
            <a:t>বরফ দিয়ে।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EACA2E-EA1D-4686-B0F3-EE09437A10C0}" type="parTrans" cxnId="{16C71320-1FDD-4C55-B1A0-110967B239A9}">
      <dgm:prSet/>
      <dgm:spPr/>
      <dgm:t>
        <a:bodyPr/>
        <a:lstStyle/>
        <a:p>
          <a:endParaRPr lang="en-US"/>
        </a:p>
      </dgm:t>
    </dgm:pt>
    <dgm:pt modelId="{CFB77881-78E6-4108-AC36-9F8C70950519}" type="sibTrans" cxnId="{16C71320-1FDD-4C55-B1A0-110967B239A9}">
      <dgm:prSet/>
      <dgm:spPr/>
      <dgm:t>
        <a:bodyPr/>
        <a:lstStyle/>
        <a:p>
          <a:endParaRPr lang="en-US"/>
        </a:p>
      </dgm:t>
    </dgm:pt>
    <dgm:pt modelId="{1DD34BA4-DC41-4725-91E7-CD2D7C6F42B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BD" sz="4000" dirty="0">
              <a:latin typeface="NikoshBAN" panose="02000000000000000000" pitchFamily="2" charset="0"/>
              <a:cs typeface="NikoshBAN" panose="02000000000000000000" pitchFamily="2" charset="0"/>
            </a:rPr>
            <a:t>ফ্রিজে</a:t>
          </a:r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B1A529-998B-464F-AE86-E61B236E450B}" type="parTrans" cxnId="{AE50C10E-5BB3-4E0A-8555-82C8A7EB2205}">
      <dgm:prSet/>
      <dgm:spPr/>
      <dgm:t>
        <a:bodyPr/>
        <a:lstStyle/>
        <a:p>
          <a:endParaRPr lang="en-US"/>
        </a:p>
      </dgm:t>
    </dgm:pt>
    <dgm:pt modelId="{4FB0DF6C-5EC0-4197-AD56-CC1E4DE9CDCC}" type="sibTrans" cxnId="{AE50C10E-5BB3-4E0A-8555-82C8A7EB2205}">
      <dgm:prSet/>
      <dgm:spPr/>
      <dgm:t>
        <a:bodyPr/>
        <a:lstStyle/>
        <a:p>
          <a:endParaRPr lang="en-US"/>
        </a:p>
      </dgm:t>
    </dgm:pt>
    <dgm:pt modelId="{E7E8C3AE-83BE-4484-9344-E098D291F8A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হিমাগারে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F0F603-DC2E-434C-92C6-9D275B26AABB}" type="parTrans" cxnId="{11A988A2-C5D9-4AEE-8633-007AFE5290F6}">
      <dgm:prSet/>
      <dgm:spPr/>
      <dgm:t>
        <a:bodyPr/>
        <a:lstStyle/>
        <a:p>
          <a:endParaRPr lang="en-US"/>
        </a:p>
      </dgm:t>
    </dgm:pt>
    <dgm:pt modelId="{A68DE1D3-E260-456D-9124-D44CFE2734EF}" type="sibTrans" cxnId="{11A988A2-C5D9-4AEE-8633-007AFE5290F6}">
      <dgm:prSet/>
      <dgm:spPr/>
      <dgm:t>
        <a:bodyPr/>
        <a:lstStyle/>
        <a:p>
          <a:endParaRPr lang="en-US"/>
        </a:p>
      </dgm:t>
    </dgm:pt>
    <dgm:pt modelId="{99CC9F83-AFFF-46C6-9EB0-C132D507BA5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 লবণ ও তেল দিয়ে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69A48B-D9FA-4DC3-9DE9-667A5708D491}" type="parTrans" cxnId="{1CF81C2E-D936-4CB3-9DC2-6CA1F255EF84}">
      <dgm:prSet/>
      <dgm:spPr/>
      <dgm:t>
        <a:bodyPr/>
        <a:lstStyle/>
        <a:p>
          <a:endParaRPr lang="en-US"/>
        </a:p>
      </dgm:t>
    </dgm:pt>
    <dgm:pt modelId="{899F0205-9CA4-46EA-BE98-B7C0FD5636E8}" type="sibTrans" cxnId="{1CF81C2E-D936-4CB3-9DC2-6CA1F255EF84}">
      <dgm:prSet/>
      <dgm:spPr/>
      <dgm:t>
        <a:bodyPr/>
        <a:lstStyle/>
        <a:p>
          <a:endParaRPr lang="en-US"/>
        </a:p>
      </dgm:t>
    </dgm:pt>
    <dgm:pt modelId="{F9FD4803-23EE-42EE-B43B-196B0353FA07}" type="pres">
      <dgm:prSet presAssocID="{2FF5FDA6-18CA-478D-96D3-E9614E5EB4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5FD12D-A266-49D4-83C3-6E24786CBFF9}" type="pres">
      <dgm:prSet presAssocID="{3E1DFD07-A42F-4EA8-B3A2-A8062E4DC3D5}" presName="centerShape" presStyleLbl="node0" presStyleIdx="0" presStyleCnt="1" custScaleX="148153"/>
      <dgm:spPr/>
    </dgm:pt>
    <dgm:pt modelId="{F9D2EB31-A64D-41BC-9502-25AE2D73FEA5}" type="pres">
      <dgm:prSet presAssocID="{BCEACA2E-EA1D-4686-B0F3-EE09437A10C0}" presName="parTrans" presStyleLbl="sibTrans2D1" presStyleIdx="0" presStyleCnt="4"/>
      <dgm:spPr/>
    </dgm:pt>
    <dgm:pt modelId="{DEFF4649-5381-4CF3-B11D-CD1B7B1108D7}" type="pres">
      <dgm:prSet presAssocID="{BCEACA2E-EA1D-4686-B0F3-EE09437A10C0}" presName="connectorText" presStyleLbl="sibTrans2D1" presStyleIdx="0" presStyleCnt="4"/>
      <dgm:spPr/>
    </dgm:pt>
    <dgm:pt modelId="{8D251089-BA73-46BB-97D0-B99CCC1008D3}" type="pres">
      <dgm:prSet presAssocID="{BB828F11-1593-44EF-A6EC-A9E2608859B3}" presName="node" presStyleLbl="node1" presStyleIdx="0" presStyleCnt="4" custScaleX="154842">
        <dgm:presLayoutVars>
          <dgm:bulletEnabled val="1"/>
        </dgm:presLayoutVars>
      </dgm:prSet>
      <dgm:spPr/>
    </dgm:pt>
    <dgm:pt modelId="{7A457E65-858A-4715-8341-F68DFFE89E10}" type="pres">
      <dgm:prSet presAssocID="{5AB1A529-998B-464F-AE86-E61B236E450B}" presName="parTrans" presStyleLbl="sibTrans2D1" presStyleIdx="1" presStyleCnt="4"/>
      <dgm:spPr/>
    </dgm:pt>
    <dgm:pt modelId="{9C2FE03A-94FD-42FB-92B7-75813436228A}" type="pres">
      <dgm:prSet presAssocID="{5AB1A529-998B-464F-AE86-E61B236E450B}" presName="connectorText" presStyleLbl="sibTrans2D1" presStyleIdx="1" presStyleCnt="4"/>
      <dgm:spPr/>
    </dgm:pt>
    <dgm:pt modelId="{0BF6B762-A75A-4EEB-939D-F855AFFC5D30}" type="pres">
      <dgm:prSet presAssocID="{1DD34BA4-DC41-4725-91E7-CD2D7C6F42BE}" presName="node" presStyleLbl="node1" presStyleIdx="1" presStyleCnt="4" custScaleX="150481" custRadScaleRad="118512" custRadScaleInc="2942">
        <dgm:presLayoutVars>
          <dgm:bulletEnabled val="1"/>
        </dgm:presLayoutVars>
      </dgm:prSet>
      <dgm:spPr/>
    </dgm:pt>
    <dgm:pt modelId="{DE070A35-8A73-4F4A-81EE-6DAC1625BD39}" type="pres">
      <dgm:prSet presAssocID="{38F0F603-DC2E-434C-92C6-9D275B26AABB}" presName="parTrans" presStyleLbl="sibTrans2D1" presStyleIdx="2" presStyleCnt="4"/>
      <dgm:spPr/>
    </dgm:pt>
    <dgm:pt modelId="{428BB01C-C0B7-48CA-B432-6DC440C9CDD4}" type="pres">
      <dgm:prSet presAssocID="{38F0F603-DC2E-434C-92C6-9D275B26AABB}" presName="connectorText" presStyleLbl="sibTrans2D1" presStyleIdx="2" presStyleCnt="4"/>
      <dgm:spPr/>
    </dgm:pt>
    <dgm:pt modelId="{F1CC7809-AAE5-4621-B0B8-6F5023B4A987}" type="pres">
      <dgm:prSet presAssocID="{E7E8C3AE-83BE-4484-9344-E098D291F8A6}" presName="node" presStyleLbl="node1" presStyleIdx="2" presStyleCnt="4" custScaleX="186468" custRadScaleRad="96580" custRadScaleInc="902">
        <dgm:presLayoutVars>
          <dgm:bulletEnabled val="1"/>
        </dgm:presLayoutVars>
      </dgm:prSet>
      <dgm:spPr/>
    </dgm:pt>
    <dgm:pt modelId="{9B04272A-CB0F-49D4-BC85-ED28017B4065}" type="pres">
      <dgm:prSet presAssocID="{4169A48B-D9FA-4DC3-9DE9-667A5708D491}" presName="parTrans" presStyleLbl="sibTrans2D1" presStyleIdx="3" presStyleCnt="4"/>
      <dgm:spPr/>
    </dgm:pt>
    <dgm:pt modelId="{B0551628-E2CA-42A9-86ED-965592B0CEAA}" type="pres">
      <dgm:prSet presAssocID="{4169A48B-D9FA-4DC3-9DE9-667A5708D491}" presName="connectorText" presStyleLbl="sibTrans2D1" presStyleIdx="3" presStyleCnt="4"/>
      <dgm:spPr/>
    </dgm:pt>
    <dgm:pt modelId="{8B771FC7-E08B-490C-8C0E-BE33414EAC3B}" type="pres">
      <dgm:prSet presAssocID="{99CC9F83-AFFF-46C6-9EB0-C132D507BA56}" presName="node" presStyleLbl="node1" presStyleIdx="3" presStyleCnt="4" custScaleX="152429" custRadScaleRad="116429" custRadScaleInc="-749">
        <dgm:presLayoutVars>
          <dgm:bulletEnabled val="1"/>
        </dgm:presLayoutVars>
      </dgm:prSet>
      <dgm:spPr/>
    </dgm:pt>
  </dgm:ptLst>
  <dgm:cxnLst>
    <dgm:cxn modelId="{AE50C10E-5BB3-4E0A-8555-82C8A7EB2205}" srcId="{3E1DFD07-A42F-4EA8-B3A2-A8062E4DC3D5}" destId="{1DD34BA4-DC41-4725-91E7-CD2D7C6F42BE}" srcOrd="1" destOrd="0" parTransId="{5AB1A529-998B-464F-AE86-E61B236E450B}" sibTransId="{4FB0DF6C-5EC0-4197-AD56-CC1E4DE9CDCC}"/>
    <dgm:cxn modelId="{08461F1C-FEA5-42EE-9BD3-0338D25445ED}" type="presOf" srcId="{BB828F11-1593-44EF-A6EC-A9E2608859B3}" destId="{8D251089-BA73-46BB-97D0-B99CCC1008D3}" srcOrd="0" destOrd="0" presId="urn:microsoft.com/office/officeart/2005/8/layout/radial5"/>
    <dgm:cxn modelId="{16C71320-1FDD-4C55-B1A0-110967B239A9}" srcId="{3E1DFD07-A42F-4EA8-B3A2-A8062E4DC3D5}" destId="{BB828F11-1593-44EF-A6EC-A9E2608859B3}" srcOrd="0" destOrd="0" parTransId="{BCEACA2E-EA1D-4686-B0F3-EE09437A10C0}" sibTransId="{CFB77881-78E6-4108-AC36-9F8C70950519}"/>
    <dgm:cxn modelId="{7A1B6D2A-D39B-441D-90CD-29D79E3EAB1A}" type="presOf" srcId="{3E1DFD07-A42F-4EA8-B3A2-A8062E4DC3D5}" destId="{BA5FD12D-A266-49D4-83C3-6E24786CBFF9}" srcOrd="0" destOrd="0" presId="urn:microsoft.com/office/officeart/2005/8/layout/radial5"/>
    <dgm:cxn modelId="{1CF81C2E-D936-4CB3-9DC2-6CA1F255EF84}" srcId="{3E1DFD07-A42F-4EA8-B3A2-A8062E4DC3D5}" destId="{99CC9F83-AFFF-46C6-9EB0-C132D507BA56}" srcOrd="3" destOrd="0" parTransId="{4169A48B-D9FA-4DC3-9DE9-667A5708D491}" sibTransId="{899F0205-9CA4-46EA-BE98-B7C0FD5636E8}"/>
    <dgm:cxn modelId="{8C7AE630-C245-4F23-801D-86C7D1A85987}" srcId="{2FF5FDA6-18CA-478D-96D3-E9614E5EB4BF}" destId="{3E1DFD07-A42F-4EA8-B3A2-A8062E4DC3D5}" srcOrd="0" destOrd="0" parTransId="{93F07947-E69C-4945-97C0-69815E7DAE88}" sibTransId="{8AA57FA7-A229-428D-8232-019E98C5FD3E}"/>
    <dgm:cxn modelId="{F7407F31-3F7B-4868-B057-0629F269AF0E}" type="presOf" srcId="{38F0F603-DC2E-434C-92C6-9D275B26AABB}" destId="{428BB01C-C0B7-48CA-B432-6DC440C9CDD4}" srcOrd="1" destOrd="0" presId="urn:microsoft.com/office/officeart/2005/8/layout/radial5"/>
    <dgm:cxn modelId="{8B7F9A61-49B8-44BF-BAF7-54A7486E24AB}" type="presOf" srcId="{38F0F603-DC2E-434C-92C6-9D275B26AABB}" destId="{DE070A35-8A73-4F4A-81EE-6DAC1625BD39}" srcOrd="0" destOrd="0" presId="urn:microsoft.com/office/officeart/2005/8/layout/radial5"/>
    <dgm:cxn modelId="{33818F72-5B37-4FC4-B2E6-169ECEA2DE88}" type="presOf" srcId="{BCEACA2E-EA1D-4686-B0F3-EE09437A10C0}" destId="{F9D2EB31-A64D-41BC-9502-25AE2D73FEA5}" srcOrd="0" destOrd="0" presId="urn:microsoft.com/office/officeart/2005/8/layout/radial5"/>
    <dgm:cxn modelId="{7B8EAE9C-63B0-4B8D-A2E4-2C232F1037E7}" type="presOf" srcId="{BCEACA2E-EA1D-4686-B0F3-EE09437A10C0}" destId="{DEFF4649-5381-4CF3-B11D-CD1B7B1108D7}" srcOrd="1" destOrd="0" presId="urn:microsoft.com/office/officeart/2005/8/layout/radial5"/>
    <dgm:cxn modelId="{93B6299F-1150-4C47-834C-BEEFBBE253DC}" type="presOf" srcId="{1DD34BA4-DC41-4725-91E7-CD2D7C6F42BE}" destId="{0BF6B762-A75A-4EEB-939D-F855AFFC5D30}" srcOrd="0" destOrd="0" presId="urn:microsoft.com/office/officeart/2005/8/layout/radial5"/>
    <dgm:cxn modelId="{11A988A2-C5D9-4AEE-8633-007AFE5290F6}" srcId="{3E1DFD07-A42F-4EA8-B3A2-A8062E4DC3D5}" destId="{E7E8C3AE-83BE-4484-9344-E098D291F8A6}" srcOrd="2" destOrd="0" parTransId="{38F0F603-DC2E-434C-92C6-9D275B26AABB}" sibTransId="{A68DE1D3-E260-456D-9124-D44CFE2734EF}"/>
    <dgm:cxn modelId="{56BBA2AC-1F18-4762-A095-C9CF5595EA1A}" type="presOf" srcId="{4169A48B-D9FA-4DC3-9DE9-667A5708D491}" destId="{B0551628-E2CA-42A9-86ED-965592B0CEAA}" srcOrd="1" destOrd="0" presId="urn:microsoft.com/office/officeart/2005/8/layout/radial5"/>
    <dgm:cxn modelId="{C8B600C0-F242-4FF8-A42D-ABF24F17320B}" type="presOf" srcId="{5AB1A529-998B-464F-AE86-E61B236E450B}" destId="{9C2FE03A-94FD-42FB-92B7-75813436228A}" srcOrd="1" destOrd="0" presId="urn:microsoft.com/office/officeart/2005/8/layout/radial5"/>
    <dgm:cxn modelId="{225CCDD0-B95F-40B1-8C03-B051B91D059F}" type="presOf" srcId="{4169A48B-D9FA-4DC3-9DE9-667A5708D491}" destId="{9B04272A-CB0F-49D4-BC85-ED28017B4065}" srcOrd="0" destOrd="0" presId="urn:microsoft.com/office/officeart/2005/8/layout/radial5"/>
    <dgm:cxn modelId="{AEE11DD1-29CC-4B3E-96F7-6AAAD73B0F43}" type="presOf" srcId="{E7E8C3AE-83BE-4484-9344-E098D291F8A6}" destId="{F1CC7809-AAE5-4621-B0B8-6F5023B4A987}" srcOrd="0" destOrd="0" presId="urn:microsoft.com/office/officeart/2005/8/layout/radial5"/>
    <dgm:cxn modelId="{381E4CE0-82CC-4331-A7D4-FF9537F37309}" type="presOf" srcId="{2FF5FDA6-18CA-478D-96D3-E9614E5EB4BF}" destId="{F9FD4803-23EE-42EE-B43B-196B0353FA07}" srcOrd="0" destOrd="0" presId="urn:microsoft.com/office/officeart/2005/8/layout/radial5"/>
    <dgm:cxn modelId="{0D9941F6-2843-43DD-B310-F81F5CEE7987}" type="presOf" srcId="{5AB1A529-998B-464F-AE86-E61B236E450B}" destId="{7A457E65-858A-4715-8341-F68DFFE89E10}" srcOrd="0" destOrd="0" presId="urn:microsoft.com/office/officeart/2005/8/layout/radial5"/>
    <dgm:cxn modelId="{9D5B83FC-86F2-47F3-90D6-244DB4F7A5CB}" type="presOf" srcId="{99CC9F83-AFFF-46C6-9EB0-C132D507BA56}" destId="{8B771FC7-E08B-490C-8C0E-BE33414EAC3B}" srcOrd="0" destOrd="0" presId="urn:microsoft.com/office/officeart/2005/8/layout/radial5"/>
    <dgm:cxn modelId="{1F360D62-D27C-4CA3-A15A-096836B34123}" type="presParOf" srcId="{F9FD4803-23EE-42EE-B43B-196B0353FA07}" destId="{BA5FD12D-A266-49D4-83C3-6E24786CBFF9}" srcOrd="0" destOrd="0" presId="urn:microsoft.com/office/officeart/2005/8/layout/radial5"/>
    <dgm:cxn modelId="{3A4B3E6F-B93D-4D76-AD8D-ECFF47468ABD}" type="presParOf" srcId="{F9FD4803-23EE-42EE-B43B-196B0353FA07}" destId="{F9D2EB31-A64D-41BC-9502-25AE2D73FEA5}" srcOrd="1" destOrd="0" presId="urn:microsoft.com/office/officeart/2005/8/layout/radial5"/>
    <dgm:cxn modelId="{E8FE3814-3667-407E-A06C-D4B29D2494EA}" type="presParOf" srcId="{F9D2EB31-A64D-41BC-9502-25AE2D73FEA5}" destId="{DEFF4649-5381-4CF3-B11D-CD1B7B1108D7}" srcOrd="0" destOrd="0" presId="urn:microsoft.com/office/officeart/2005/8/layout/radial5"/>
    <dgm:cxn modelId="{D9DA93E2-C2C0-420E-AB8B-700035475749}" type="presParOf" srcId="{F9FD4803-23EE-42EE-B43B-196B0353FA07}" destId="{8D251089-BA73-46BB-97D0-B99CCC1008D3}" srcOrd="2" destOrd="0" presId="urn:microsoft.com/office/officeart/2005/8/layout/radial5"/>
    <dgm:cxn modelId="{FB158FA6-FCD7-4B59-BD8D-177276E96993}" type="presParOf" srcId="{F9FD4803-23EE-42EE-B43B-196B0353FA07}" destId="{7A457E65-858A-4715-8341-F68DFFE89E10}" srcOrd="3" destOrd="0" presId="urn:microsoft.com/office/officeart/2005/8/layout/radial5"/>
    <dgm:cxn modelId="{67BD63C5-0319-41A8-A59E-F79245CFB64E}" type="presParOf" srcId="{7A457E65-858A-4715-8341-F68DFFE89E10}" destId="{9C2FE03A-94FD-42FB-92B7-75813436228A}" srcOrd="0" destOrd="0" presId="urn:microsoft.com/office/officeart/2005/8/layout/radial5"/>
    <dgm:cxn modelId="{DB6413C6-21A4-4804-8158-03DCA09EA27C}" type="presParOf" srcId="{F9FD4803-23EE-42EE-B43B-196B0353FA07}" destId="{0BF6B762-A75A-4EEB-939D-F855AFFC5D30}" srcOrd="4" destOrd="0" presId="urn:microsoft.com/office/officeart/2005/8/layout/radial5"/>
    <dgm:cxn modelId="{5907FD31-784B-4900-B3DA-455B6269AB36}" type="presParOf" srcId="{F9FD4803-23EE-42EE-B43B-196B0353FA07}" destId="{DE070A35-8A73-4F4A-81EE-6DAC1625BD39}" srcOrd="5" destOrd="0" presId="urn:microsoft.com/office/officeart/2005/8/layout/radial5"/>
    <dgm:cxn modelId="{0A6A8730-0F69-4DB7-A0CC-A27849972D8A}" type="presParOf" srcId="{DE070A35-8A73-4F4A-81EE-6DAC1625BD39}" destId="{428BB01C-C0B7-48CA-B432-6DC440C9CDD4}" srcOrd="0" destOrd="0" presId="urn:microsoft.com/office/officeart/2005/8/layout/radial5"/>
    <dgm:cxn modelId="{14505FAB-2162-4561-9ACF-E4EF90F957C6}" type="presParOf" srcId="{F9FD4803-23EE-42EE-B43B-196B0353FA07}" destId="{F1CC7809-AAE5-4621-B0B8-6F5023B4A987}" srcOrd="6" destOrd="0" presId="urn:microsoft.com/office/officeart/2005/8/layout/radial5"/>
    <dgm:cxn modelId="{36533E97-2237-4E4E-9860-81B4C9B877C8}" type="presParOf" srcId="{F9FD4803-23EE-42EE-B43B-196B0353FA07}" destId="{9B04272A-CB0F-49D4-BC85-ED28017B4065}" srcOrd="7" destOrd="0" presId="urn:microsoft.com/office/officeart/2005/8/layout/radial5"/>
    <dgm:cxn modelId="{034BBC95-90B6-4497-9327-B0F37DCF5414}" type="presParOf" srcId="{9B04272A-CB0F-49D4-BC85-ED28017B4065}" destId="{B0551628-E2CA-42A9-86ED-965592B0CEAA}" srcOrd="0" destOrd="0" presId="urn:microsoft.com/office/officeart/2005/8/layout/radial5"/>
    <dgm:cxn modelId="{321D8E56-130B-4503-AA98-A542ACFC6212}" type="presParOf" srcId="{F9FD4803-23EE-42EE-B43B-196B0353FA07}" destId="{8B771FC7-E08B-490C-8C0E-BE33414EAC3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FD12D-A266-49D4-83C3-6E24786CBFF9}">
      <dsp:nvSpPr>
        <dsp:cNvPr id="0" name=""/>
        <dsp:cNvSpPr/>
      </dsp:nvSpPr>
      <dsp:spPr>
        <a:xfrm>
          <a:off x="3089705" y="2047022"/>
          <a:ext cx="1962467" cy="132462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বৈজ্ঞানিক পদ্ধতিতে খাদ্য সংরক্ষণ।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7102" y="2241008"/>
        <a:ext cx="1387673" cy="936649"/>
      </dsp:txXfrm>
    </dsp:sp>
    <dsp:sp modelId="{F9D2EB31-A64D-41BC-9502-25AE2D73FEA5}">
      <dsp:nvSpPr>
        <dsp:cNvPr id="0" name=""/>
        <dsp:cNvSpPr/>
      </dsp:nvSpPr>
      <dsp:spPr>
        <a:xfrm rot="16200000">
          <a:off x="3906837" y="1504473"/>
          <a:ext cx="328202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956068" y="1650589"/>
        <a:ext cx="229741" cy="290655"/>
      </dsp:txXfrm>
    </dsp:sp>
    <dsp:sp modelId="{8D251089-BA73-46BB-97D0-B99CCC1008D3}">
      <dsp:nvSpPr>
        <dsp:cNvPr id="0" name=""/>
        <dsp:cNvSpPr/>
      </dsp:nvSpPr>
      <dsp:spPr>
        <a:xfrm>
          <a:off x="2967858" y="2990"/>
          <a:ext cx="2206159" cy="1424781"/>
        </a:xfrm>
        <a:prstGeom prst="ellipse">
          <a:avLst/>
        </a:prstGeom>
        <a:solidFill>
          <a:schemeClr val="lt1"/>
        </a:solidFill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বরফ দিয়ে।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0943" y="211644"/>
        <a:ext cx="1559989" cy="1007473"/>
      </dsp:txXfrm>
    </dsp:sp>
    <dsp:sp modelId="{7A457E65-858A-4715-8341-F68DFFE89E10}">
      <dsp:nvSpPr>
        <dsp:cNvPr id="0" name=""/>
        <dsp:cNvSpPr/>
      </dsp:nvSpPr>
      <dsp:spPr>
        <a:xfrm rot="79434">
          <a:off x="5119867" y="2493263"/>
          <a:ext cx="16456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119874" y="2589578"/>
        <a:ext cx="115196" cy="290655"/>
      </dsp:txXfrm>
    </dsp:sp>
    <dsp:sp modelId="{0BF6B762-A75A-4EEB-939D-F855AFFC5D30}">
      <dsp:nvSpPr>
        <dsp:cNvPr id="0" name=""/>
        <dsp:cNvSpPr/>
      </dsp:nvSpPr>
      <dsp:spPr>
        <a:xfrm>
          <a:off x="5361367" y="2051540"/>
          <a:ext cx="2144025" cy="1424781"/>
        </a:xfrm>
        <a:prstGeom prst="ellipse">
          <a:avLst/>
        </a:prstGeom>
        <a:solidFill>
          <a:schemeClr val="lt1"/>
        </a:solidFill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ফ্রিজে</a:t>
          </a: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5352" y="2260194"/>
        <a:ext cx="1516055" cy="1007473"/>
      </dsp:txXfrm>
    </dsp:sp>
    <dsp:sp modelId="{DE070A35-8A73-4F4A-81EE-6DAC1625BD39}">
      <dsp:nvSpPr>
        <dsp:cNvPr id="0" name=""/>
        <dsp:cNvSpPr/>
      </dsp:nvSpPr>
      <dsp:spPr>
        <a:xfrm rot="5424354">
          <a:off x="3918328" y="3396669"/>
          <a:ext cx="292048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962445" y="3449748"/>
        <a:ext cx="204434" cy="290655"/>
      </dsp:txXfrm>
    </dsp:sp>
    <dsp:sp modelId="{F1CC7809-AAE5-4621-B0B8-6F5023B4A987}">
      <dsp:nvSpPr>
        <dsp:cNvPr id="0" name=""/>
        <dsp:cNvSpPr/>
      </dsp:nvSpPr>
      <dsp:spPr>
        <a:xfrm>
          <a:off x="2728915" y="3922653"/>
          <a:ext cx="2656761" cy="1424781"/>
        </a:xfrm>
        <a:prstGeom prst="ellipse">
          <a:avLst/>
        </a:prstGeom>
        <a:solidFill>
          <a:schemeClr val="lt1"/>
        </a:solidFill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হিমাগারে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7989" y="4131307"/>
        <a:ext cx="1878613" cy="1007473"/>
      </dsp:txXfrm>
    </dsp:sp>
    <dsp:sp modelId="{9B04272A-CB0F-49D4-BC85-ED28017B4065}">
      <dsp:nvSpPr>
        <dsp:cNvPr id="0" name=""/>
        <dsp:cNvSpPr/>
      </dsp:nvSpPr>
      <dsp:spPr>
        <a:xfrm rot="10779777">
          <a:off x="2898899" y="2473618"/>
          <a:ext cx="13486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939358" y="2570384"/>
        <a:ext cx="94404" cy="290655"/>
      </dsp:txXfrm>
    </dsp:sp>
    <dsp:sp modelId="{8B771FC7-E08B-490C-8C0E-BE33414EAC3B}">
      <dsp:nvSpPr>
        <dsp:cNvPr id="0" name=""/>
        <dsp:cNvSpPr/>
      </dsp:nvSpPr>
      <dsp:spPr>
        <a:xfrm>
          <a:off x="663550" y="2010599"/>
          <a:ext cx="2171779" cy="1424781"/>
        </a:xfrm>
        <a:prstGeom prst="ellipse">
          <a:avLst/>
        </a:prstGeom>
        <a:solidFill>
          <a:schemeClr val="lt1"/>
        </a:solidFill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 লবণ ও তেল দিয়ে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1600" y="2219253"/>
        <a:ext cx="1535679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5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6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6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9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3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1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5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3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78F4-701D-443D-ACC8-0BAEDB08C59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B5C-26C1-4851-A3C7-EFA86542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8313" y="397565"/>
            <a:ext cx="8161461" cy="120333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শুভেচ্ছা।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261" y="2120348"/>
            <a:ext cx="9181877" cy="42274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4006" y="709684"/>
            <a:ext cx="4230806" cy="147395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হিমাগারে খাদ্য সংরক্ষণ।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4824" y="3043450"/>
            <a:ext cx="4913194" cy="283873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আজকাল হিমাগারে আলু,পিঁয়াজ,গাজর ইত্যাদি সংরক্ষণ করা হয়।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709684"/>
            <a:ext cx="5952698" cy="51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4824" y="559558"/>
            <a:ext cx="4640239" cy="141936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তেল ও লবণ দিয়ে খাদ্য সংরক্ষণ।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4824" y="3137561"/>
            <a:ext cx="5131558" cy="2539907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লবণ ও তেলে জীবানু জন্মায়না, তাই নোনা ইলিশ,মাছ,জলপাই,বড়াই ইত্যাদি লবণ ও তেল দিয়ে সংরক্ষণ করা হয়।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8" y="559558"/>
            <a:ext cx="5539214" cy="51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5300" y="686872"/>
            <a:ext cx="3785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বইয়ের ৩৭ -৩৮ পৃষ্ঠা বের করে মিলিয়ে দেখি ।  </a:t>
            </a:r>
            <a:endParaRPr lang="en-US" sz="6000" b="1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3_0511-0903-1003-0820_Asian_Elementary_Student_Reading_a_Book_clipart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24" y="1452970"/>
            <a:ext cx="5102156" cy="3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68829" y="163974"/>
            <a:ext cx="5774635" cy="1252331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785" y="1544892"/>
            <a:ext cx="8961167" cy="497794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2617" y="1448188"/>
            <a:ext cx="6100549" cy="95534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সঠিক উত্তরে (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দাও।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7480" y="2831074"/>
            <a:ext cx="9150824" cy="3916905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১।আলু কোথায় সংরক্ষণ হয়?</a:t>
            </a:r>
          </a:p>
          <a:p>
            <a:pPr algn="ctr"/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বাড়িতে। খ। দোকানে। গ। হিমাগারে।</a:t>
            </a:r>
          </a:p>
          <a:p>
            <a:pPr algn="ctr"/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লবণ দিয়ে কোনটি সংরক্ষণ করা যাবে।</a:t>
            </a:r>
          </a:p>
          <a:p>
            <a:pPr algn="ctr"/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ইলিশ। খ। ডিম। সবজি।</a:t>
            </a:r>
          </a:p>
          <a:p>
            <a:pPr algn="ctr"/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মাছ ফ্রিজে কত দিন থাকে।</a:t>
            </a:r>
          </a:p>
          <a:p>
            <a:pPr algn="ctr"/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৫-৬ মাস। খ। ১-২ মাস। ৩ মাস।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3755" y="3487788"/>
            <a:ext cx="109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1374" y="4601276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2633" y="5762488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3983" y="0"/>
            <a:ext cx="29851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দলঃফুল 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033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4811" y="1836210"/>
            <a:ext cx="5396381" cy="90075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শূন্যস্থান পূরণ কর।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9296" y="3235692"/>
            <a:ext cx="8729801" cy="2947917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ঠান্ডায় খাদ্যে........................জন্মায় না। 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আলু আমরা........................রাখব।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সবজি...........................ভালো থাকে।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197" y="3622441"/>
            <a:ext cx="167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জীবাণু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3002" y="4207216"/>
            <a:ext cx="167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হিমাগারে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9575" y="4791991"/>
            <a:ext cx="147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ফ্রিজে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8809" y="137152"/>
            <a:ext cx="27815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দলঃফল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504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0735" y="1416305"/>
            <a:ext cx="4841705" cy="95534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মিল কর।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09314"/>
              </p:ext>
            </p:extLst>
          </p:nvPr>
        </p:nvGraphicFramePr>
        <p:xfrm>
          <a:off x="1715827" y="2920623"/>
          <a:ext cx="8128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61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ডান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আলু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লবণ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 algn="ctr"/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বড়ই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ফ্রিজ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হিমাগার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558352" y="3766782"/>
            <a:ext cx="2647666" cy="117370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17158" y="3930556"/>
            <a:ext cx="2988860" cy="42308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80931" y="4353636"/>
            <a:ext cx="3166281" cy="5544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41655" y="21171"/>
            <a:ext cx="6528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162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3009" y="723331"/>
            <a:ext cx="4872251" cy="1214651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মূল্যায়ন।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996" y="2558414"/>
            <a:ext cx="8419261" cy="2957016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ক। বৈজ্ঞানিক পদ্ধতিতে খাদ্য সংরক্ষণের সুবিধা লিখ।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খাদ্য সংরক্ষণের গুরুত্ব বর্ণনা কর।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9166" y="0"/>
            <a:ext cx="38106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599" y="2381662"/>
            <a:ext cx="57766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তোমার বাড়িতে কিভাবে খাদ্য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সংরক্ষণ করা হয় তা লিখে </a:t>
            </a:r>
          </a:p>
          <a:p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আসবে । </a:t>
            </a:r>
          </a:p>
          <a:p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4" y="2129972"/>
            <a:ext cx="4451956" cy="45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1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058920" y="3733800"/>
            <a:ext cx="4419600" cy="2231230"/>
            <a:chOff x="2095500" y="2727961"/>
            <a:chExt cx="4419600" cy="2231230"/>
          </a:xfrm>
        </p:grpSpPr>
        <p:sp>
          <p:nvSpPr>
            <p:cNvPr id="7" name="TextBox 6"/>
            <p:cNvSpPr txBox="1"/>
            <p:nvPr/>
          </p:nvSpPr>
          <p:spPr>
            <a:xfrm>
              <a:off x="20955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ধ </a:t>
              </a:r>
              <a:endParaRPr lang="en-US" sz="1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99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ন্য</a:t>
              </a:r>
              <a:endParaRPr lang="en-US" sz="1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9100" y="2743200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endParaRPr lang="en-US" sz="1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19700" y="2743200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</a:t>
              </a:r>
              <a:endParaRPr lang="en-US" sz="1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2" descr="C:\Documents and Settings\User\My Documents\Downloads\healthy_food_pyramid.jpg"/>
          <p:cNvPicPr>
            <a:picLocks noChangeAspect="1" noChangeArrowheads="1"/>
          </p:cNvPicPr>
          <p:nvPr/>
        </p:nvPicPr>
        <p:blipFill>
          <a:blip r:embed="rId2"/>
          <a:srcRect b="4790"/>
          <a:stretch>
            <a:fillRect/>
          </a:stretch>
        </p:blipFill>
        <p:spPr bwMode="auto">
          <a:xfrm>
            <a:off x="4724400" y="838200"/>
            <a:ext cx="3088640" cy="3276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176344" y="228601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bn-BD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3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334" y="324464"/>
            <a:ext cx="6175170" cy="144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5" y="2731323"/>
            <a:ext cx="2802577" cy="285863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100817" y="2731323"/>
            <a:ext cx="7271228" cy="32316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।            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E-mail: moumieid@gmail.com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5903" y="450375"/>
            <a:ext cx="5991370" cy="118735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পরিচিতি।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103" y="2511188"/>
            <a:ext cx="9089409" cy="3807725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 প্রাথমিক বিজ্ঞান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 সুস্থ জীবনের জন্য খাদ্য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 বৈজ্ঞানিক পদ্ধতিতে খাদ্য সংরক্ষণ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  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2648" y="286602"/>
            <a:ext cx="5152029" cy="117370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আজকের পাঠ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8234" y="2934267"/>
            <a:ext cx="7560859" cy="2620372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পদ্ধতিতে খাদ্য সংরক্ষণ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3450" y="450377"/>
            <a:ext cx="5882186" cy="128288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489" y="2292824"/>
            <a:ext cx="11027391" cy="376678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বরফ দিয়ে,ফ্রিজে,হিমাগারে বিভিন্ন খাদ্য রাখার সুবিধা বলতে পরবে।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খাদ্য সংরক্ষণের গুরুত্ব বর্ননা করতে পরবে।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2"/>
          <a:stretch/>
        </p:blipFill>
        <p:spPr>
          <a:xfrm>
            <a:off x="955484" y="165785"/>
            <a:ext cx="3466815" cy="1990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01" y="71689"/>
            <a:ext cx="3302758" cy="2333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1" y="3514049"/>
            <a:ext cx="3466815" cy="1924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6" y="3809529"/>
            <a:ext cx="3671249" cy="1924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5434" y="2580325"/>
            <a:ext cx="1746914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230" y="2678250"/>
            <a:ext cx="1549021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4584" y="6018663"/>
            <a:ext cx="1542198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0887" y="5803812"/>
            <a:ext cx="1310185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34574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3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5FD12D-A266-49D4-83C3-6E24786CB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A5FD12D-A266-49D4-83C3-6E24786CB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2EB31-A64D-41BC-9502-25AE2D73F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9D2EB31-A64D-41BC-9502-25AE2D73F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251089-BA73-46BB-97D0-B99CCC100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D251089-BA73-46BB-97D0-B99CCC100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57E65-858A-4715-8341-F68DFFE89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A457E65-858A-4715-8341-F68DFFE89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6B762-A75A-4EEB-939D-F855AFFC5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BF6B762-A75A-4EEB-939D-F855AFFC5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70A35-8A73-4F4A-81EE-6DAC1625B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E070A35-8A73-4F4A-81EE-6DAC1625B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CC7809-AAE5-4621-B0B8-6F5023B4A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1CC7809-AAE5-4621-B0B8-6F5023B4A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04272A-CB0F-49D4-BC85-ED28017B4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9B04272A-CB0F-49D4-BC85-ED28017B4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771FC7-E08B-490C-8C0E-BE33414E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B771FC7-E08B-490C-8C0E-BE33414EA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3128" y="545911"/>
            <a:ext cx="5834417" cy="94169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বরফ দিয়ে খাদ্য সংরক্ষণ।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3128" y="2593074"/>
            <a:ext cx="5834417" cy="3125336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বরফ দিয়ে মাছ ,মাংস, ডিম ইত্যাদি ৫-৬ মাস সংরক্ষণ করা যায়।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2"/>
          <a:stretch/>
        </p:blipFill>
        <p:spPr>
          <a:xfrm>
            <a:off x="384128" y="545910"/>
            <a:ext cx="4815669" cy="51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1398" y="327547"/>
            <a:ext cx="5036022" cy="139207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ফ্রিজে খাদ্য সংরক্ষণ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1398" y="2388357"/>
            <a:ext cx="5036022" cy="3316407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ফ্রিজের ঠান্ডায় সবজি,ফল,বীজ বেশ কিছুদিন ভালো থাকে।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18" y="327547"/>
            <a:ext cx="4947029" cy="53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393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Mijan</cp:lastModifiedBy>
  <cp:revision>98</cp:revision>
  <dcterms:created xsi:type="dcterms:W3CDTF">2016-10-21T10:08:47Z</dcterms:created>
  <dcterms:modified xsi:type="dcterms:W3CDTF">2020-09-23T05:12:25Z</dcterms:modified>
</cp:coreProperties>
</file>