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328" r:id="rId4"/>
    <p:sldId id="261" r:id="rId5"/>
    <p:sldId id="263" r:id="rId6"/>
    <p:sldId id="329" r:id="rId7"/>
    <p:sldId id="270" r:id="rId8"/>
    <p:sldId id="339" r:id="rId9"/>
    <p:sldId id="341" r:id="rId10"/>
    <p:sldId id="343" r:id="rId11"/>
    <p:sldId id="297" r:id="rId12"/>
    <p:sldId id="345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8BE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EBFA-C309-4E27-AD8C-CA3BCDB3D22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F6B57-FD9D-4BD2-BC02-F476A4B1A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47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hahneoazmd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932" y="289140"/>
            <a:ext cx="6426559" cy="102579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Welcome to all</a:t>
            </a:r>
          </a:p>
        </p:txBody>
      </p:sp>
      <p:pic>
        <p:nvPicPr>
          <p:cNvPr id="1026" name="Picture 2" descr="C:\Users\FC\AppData\Roaming\Microsoft\Windows\Network Shortcuts\eiffel1.jf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207623" y="1705474"/>
            <a:ext cx="7524206" cy="436403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16754022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10553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Now we can communicate with others by mobile phone so easily.</a:t>
            </a: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713" y="1882478"/>
            <a:ext cx="5309272" cy="3290413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752115" y="3879668"/>
            <a:ext cx="2677886" cy="1201783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Contact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6860" y="1842247"/>
            <a:ext cx="2587598" cy="1210235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Communicate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908" y="1361483"/>
            <a:ext cx="8229600" cy="494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Write answers to these questions: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33718" y="2063931"/>
            <a:ext cx="10443882" cy="4310991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1. Describe briefly the things that have made the present world smaller.</a:t>
            </a:r>
          </a:p>
          <a:p>
            <a:pPr marL="342900" indent="-342900"/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Ans. The things that have made the present world smaller are speedy transports, phone and internet.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2. Give reasons why a common language is needed in today’s world.</a:t>
            </a:r>
          </a:p>
          <a:p>
            <a:pPr marL="342900" indent="-342900"/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Ans. To communicate with the people of the world, we can not use all the languages they speak in. So a common language is needed.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3. Why is English needed all the more in Bangladesh?</a:t>
            </a:r>
          </a:p>
          <a:p>
            <a:pPr marL="342900" indent="-342900"/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Ans. English is needed all the more in Bangladesh because we have an acute unemployment problem. So, if we learn English, we have the best opportunity to find a good job , both within and outside the country.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4. How can our youths become a skilled workforce?</a:t>
            </a:r>
          </a:p>
          <a:p>
            <a:pPr marL="342900" indent="-342900"/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Ans. Our youths can become a skilled workforce by getting training in various trades and, most importantly, learning English.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0" name="Down Arrow Callout 9"/>
          <p:cNvSpPr/>
          <p:nvPr/>
        </p:nvSpPr>
        <p:spPr>
          <a:xfrm>
            <a:off x="4128631" y="262410"/>
            <a:ext cx="3095897" cy="101890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Group Work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908" y="1361483"/>
            <a:ext cx="8229600" cy="494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 answer to the questions orally: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748118" y="2090825"/>
            <a:ext cx="10443882" cy="4310991"/>
          </a:xfrm>
        </p:spPr>
        <p:txBody>
          <a:bodyPr>
            <a:normAutofit/>
          </a:bodyPr>
          <a:lstStyle/>
          <a:p>
            <a:pPr marL="342900" indent="-342900"/>
            <a:endParaRPr lang="en-US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1. Which language has achieved the status of common language?</a:t>
            </a:r>
          </a:p>
          <a:p>
            <a:pPr marL="342900" indent="-342900"/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Ans. English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2. Do we need to learn English?</a:t>
            </a:r>
          </a:p>
          <a:p>
            <a:pPr marL="342900" indent="-342900"/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Ans. Yes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3. Why?</a:t>
            </a:r>
          </a:p>
          <a:p>
            <a:pPr marL="342900" indent="-342900"/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Ans. To be a skilled workforce.</a:t>
            </a:r>
          </a:p>
          <a:p>
            <a:pPr marL="342900" indent="-342900"/>
            <a:r>
              <a:rPr lang="en-US" dirty="0" smtClean="0">
                <a:solidFill>
                  <a:srgbClr val="002060"/>
                </a:solidFill>
              </a:rPr>
              <a:t>4. What will you do to learn English?</a:t>
            </a:r>
          </a:p>
          <a:p>
            <a:pPr marL="342900" indent="-342900"/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Ans. We will follow what our teachers instruct and practice inside and outside of the classroom.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0" name="Down Arrow Callout 9"/>
          <p:cNvSpPr/>
          <p:nvPr/>
        </p:nvSpPr>
        <p:spPr>
          <a:xfrm>
            <a:off x="4128631" y="262410"/>
            <a:ext cx="3095897" cy="101890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Evaluation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S.M Computer\Desktop\hg\images 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2736" y="235131"/>
            <a:ext cx="9629775" cy="2319809"/>
          </a:xfrm>
          <a:prstGeom prst="rect">
            <a:avLst/>
          </a:prstGeom>
          <a:noFill/>
        </p:spPr>
      </p:pic>
      <p:sp>
        <p:nvSpPr>
          <p:cNvPr id="8" name="Horizontal Scroll 7"/>
          <p:cNvSpPr/>
          <p:nvPr/>
        </p:nvSpPr>
        <p:spPr>
          <a:xfrm>
            <a:off x="1817274" y="3334870"/>
            <a:ext cx="8190411" cy="2366683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Write </a:t>
            </a:r>
            <a:r>
              <a:rPr lang="en-US" sz="3200" dirty="0" smtClean="0"/>
              <a:t>a paragraph </a:t>
            </a:r>
            <a:r>
              <a:rPr lang="en-US" sz="3200" dirty="0" smtClean="0"/>
              <a:t>on “Importance of learning English”.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100814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8270" y="310172"/>
            <a:ext cx="10515600" cy="72957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C0449"/>
                </a:solidFill>
              </a:rPr>
              <a:t>Thanks a lot </a:t>
            </a:r>
            <a:r>
              <a:rPr lang="en-US" b="1" dirty="0" smtClean="0">
                <a:solidFill>
                  <a:srgbClr val="7C0449"/>
                </a:solidFill>
              </a:rPr>
              <a:t>for being </a:t>
            </a:r>
            <a:r>
              <a:rPr lang="en-US" b="1" dirty="0">
                <a:solidFill>
                  <a:srgbClr val="7C0449"/>
                </a:solidFill>
              </a:rPr>
              <a:t>with </a:t>
            </a:r>
            <a:r>
              <a:rPr lang="en-US" b="1" dirty="0" smtClean="0">
                <a:solidFill>
                  <a:srgbClr val="7C0449"/>
                </a:solidFill>
              </a:rPr>
              <a:t>me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006" y="1119726"/>
            <a:ext cx="7720148" cy="556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25675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60493" y="1305960"/>
            <a:ext cx="6540863" cy="29717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Md</a:t>
            </a:r>
            <a:r>
              <a:rPr lang="en-US" sz="32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Shahneoaz</a:t>
            </a:r>
            <a:endParaRPr lang="en-US" sz="3200" b="1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Book Antiqua" pitchFamily="18" charset="0"/>
              </a:rPr>
              <a:t>Assistant Teacher </a:t>
            </a:r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(English)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Jalalabad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 B/L High </a:t>
            </a:r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School,Sylhet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E-mail: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  <a:hlinkClick r:id="rId2"/>
              </a:rPr>
              <a:t>shahneoazmd@yahoo.com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Cell: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01631712091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69132" y="4732875"/>
            <a:ext cx="4792656" cy="1667925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ix                 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English 1</a:t>
            </a:r>
            <a:r>
              <a:rPr lang="en-US" sz="28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Unit-4, Lesson-5 (D)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Time- 45 Minutes</a:t>
            </a:r>
          </a:p>
        </p:txBody>
      </p:sp>
      <p:pic>
        <p:nvPicPr>
          <p:cNvPr id="11" name="Picture 2" descr="E:\MPO_Mamun all scan doc\Picture_Mamun_3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98799" y="1214517"/>
            <a:ext cx="2228850" cy="2971800"/>
          </a:xfrm>
          <a:prstGeom prst="rect">
            <a:avLst/>
          </a:prstGeom>
          <a:noFill/>
        </p:spPr>
      </p:pic>
      <p:sp>
        <p:nvSpPr>
          <p:cNvPr id="3" name="Flowchart: Alternate Process 2"/>
          <p:cNvSpPr/>
          <p:nvPr/>
        </p:nvSpPr>
        <p:spPr>
          <a:xfrm>
            <a:off x="4128574" y="206063"/>
            <a:ext cx="3953815" cy="83919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FC\AppData\Roaming\Microsoft\Windows\Network Shortcuts\eft 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9193" y="4265431"/>
            <a:ext cx="2039847" cy="2428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812479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5682" y="769556"/>
            <a:ext cx="8229600" cy="83602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Answer the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503" y="2312893"/>
            <a:ext cx="8229600" cy="1788459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1. What is needed to lead </a:t>
            </a:r>
            <a:r>
              <a:rPr lang="en-US" sz="2800" dirty="0" smtClean="0"/>
              <a:t>a life </a:t>
            </a:r>
            <a:r>
              <a:rPr lang="en-US" sz="2800" dirty="0" smtClean="0"/>
              <a:t>well?</a:t>
            </a:r>
          </a:p>
          <a:p>
            <a:pPr algn="r"/>
            <a:r>
              <a:rPr lang="en-US" sz="2800" dirty="0" smtClean="0"/>
              <a:t>2. What is needed to buy food?</a:t>
            </a:r>
          </a:p>
          <a:p>
            <a:pPr algn="r"/>
            <a:r>
              <a:rPr lang="en-US" sz="2800" dirty="0" smtClean="0"/>
              <a:t>3. Do all can earn same amount of money?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3029429" y="4724529"/>
            <a:ext cx="8582298" cy="125403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Can you say how we can earn a handsome amount of money?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1737360" y="404950"/>
            <a:ext cx="834716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Times New Roman" pitchFamily="18" charset="0"/>
              </a:rPr>
              <a:t>Topic: Let’s become skilled workforce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27094" y="1331259"/>
            <a:ext cx="8431306" cy="466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103325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4375" y="390525"/>
            <a:ext cx="78867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Learning Outcomes:</a:t>
            </a:r>
            <a:endParaRPr lang="en-US" sz="5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375" y="1597025"/>
            <a:ext cx="1045160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After finishing this lesson students will be able to-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say what the common language is to communicate.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describe the reason of being the common language.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write a paragraph by describing the importance of learning English..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7604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622" y="1018903"/>
            <a:ext cx="8229600" cy="3918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Read the passage in unit-4, lesson-5 (D)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80560" y="235132"/>
            <a:ext cx="4232366" cy="731520"/>
          </a:xfrm>
          <a:prstGeom prst="downArrow">
            <a:avLst>
              <a:gd name="adj1" fmla="val 50000"/>
              <a:gd name="adj2" fmla="val 7352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Silent Reading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898" y="1711234"/>
            <a:ext cx="10972799" cy="507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You have done an excellent </a:t>
            </a:r>
            <a:r>
              <a:rPr lang="en-US" sz="2400" b="1" dirty="0" smtClean="0">
                <a:solidFill>
                  <a:srgbClr val="C00000"/>
                </a:solidFill>
              </a:rPr>
              <a:t>job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450" y="1922819"/>
            <a:ext cx="5473337" cy="310610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752115" y="3879668"/>
            <a:ext cx="2677886" cy="1201783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Work/Service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4400" y="1933302"/>
            <a:ext cx="2090057" cy="80989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Job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Her life was shortened by the accident.</a:t>
            </a: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783" y="1882478"/>
            <a:ext cx="4833257" cy="310610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752115" y="3879668"/>
            <a:ext cx="2677886" cy="1201783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Reduce/Lessen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4400" y="1933302"/>
            <a:ext cx="2090057" cy="80989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Shorten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Shueb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Akhtar</a:t>
            </a:r>
            <a:r>
              <a:rPr lang="en-US" sz="2400" b="1" dirty="0" smtClean="0">
                <a:solidFill>
                  <a:srgbClr val="C00000"/>
                </a:solidFill>
              </a:rPr>
              <a:t> was one of the speedy bowlers of the world.</a:t>
            </a: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280" y="1882478"/>
            <a:ext cx="5029200" cy="3198973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752115" y="3879668"/>
            <a:ext cx="2677886" cy="1201783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Faster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4400" y="1933302"/>
            <a:ext cx="2090057" cy="90402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Speedy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1489</TotalTime>
  <Words>494</Words>
  <Application>Microsoft Office PowerPoint</Application>
  <PresentationFormat>Custom</PresentationFormat>
  <Paragraphs>64</Paragraphs>
  <Slides>14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Welcome to all</vt:lpstr>
      <vt:lpstr>Slide 2</vt:lpstr>
      <vt:lpstr>Answer the questions</vt:lpstr>
      <vt:lpstr>Slide 4</vt:lpstr>
      <vt:lpstr>Slide 5</vt:lpstr>
      <vt:lpstr>Read the passage in unit-4, lesson-5 (D)</vt:lpstr>
      <vt:lpstr>Let’s be introduced with new Words:</vt:lpstr>
      <vt:lpstr>Let’s be introduced with new Words:</vt:lpstr>
      <vt:lpstr>Let’s be introduced with new Words:</vt:lpstr>
      <vt:lpstr>Let’s be introduced with new Words:</vt:lpstr>
      <vt:lpstr>Write answers to these questions:</vt:lpstr>
      <vt:lpstr> answer to the questions orally:</vt:lpstr>
      <vt:lpstr>Slide 13</vt:lpstr>
      <vt:lpstr>Thanks a lot for being with 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FC</cp:lastModifiedBy>
  <cp:revision>263</cp:revision>
  <dcterms:created xsi:type="dcterms:W3CDTF">2019-05-22T18:57:46Z</dcterms:created>
  <dcterms:modified xsi:type="dcterms:W3CDTF">2020-09-23T12:31:10Z</dcterms:modified>
</cp:coreProperties>
</file>