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1" r:id="rId2"/>
    <p:sldId id="27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B1764-6296-4603-ABAA-8B56C0CED4CD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2F6F6-78C0-47B2-B9F2-EFD898E92E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2F6F6-78C0-47B2-B9F2-EFD898E92EC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2F6F6-78C0-47B2-B9F2-EFD898E92EC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hlinkHover r:id="" action="ppaction://noaction" highlightClick="1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573" y="977729"/>
            <a:ext cx="6731668" cy="40567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20084" y="4764697"/>
            <a:ext cx="8869063" cy="1419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625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গোলাপের</a:t>
            </a:r>
            <a:r>
              <a:rPr lang="en-US" sz="8625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625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8625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04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3323" y="486103"/>
            <a:ext cx="1828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NikoshBAN" pitchFamily="2" charset="0"/>
                <a:cs typeface="NikoshBAN" pitchFamily="2" charset="0"/>
              </a:rPr>
              <a:t>১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2133600"/>
            <a:ext cx="1828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NikoshBAN" pitchFamily="2" charset="0"/>
                <a:cs typeface="NikoshBAN" pitchFamily="2" charset="0"/>
              </a:rPr>
              <a:t>১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3581400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NikoshBAN" pitchFamily="2" charset="0"/>
                <a:cs typeface="NikoshBAN" pitchFamily="2" charset="0"/>
              </a:rPr>
              <a:t>১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5105400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NikoshBAN" pitchFamily="2" charset="0"/>
                <a:cs typeface="NikoshBAN" pitchFamily="2" charset="0"/>
              </a:rPr>
              <a:t>১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5181600" y="228600"/>
            <a:ext cx="805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NikoshBAN" pitchFamily="2" charset="0"/>
                <a:cs typeface="NikoshBAN" pitchFamily="2" charset="0"/>
              </a:rPr>
              <a:t>২</a:t>
            </a:r>
          </a:p>
        </p:txBody>
      </p:sp>
      <p:sp>
        <p:nvSpPr>
          <p:cNvPr id="13" name="TextBox 12"/>
          <p:cNvSpPr txBox="1"/>
          <p:nvPr/>
        </p:nvSpPr>
        <p:spPr>
          <a:xfrm flipH="1">
            <a:off x="5181600" y="1752600"/>
            <a:ext cx="805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NikoshBAN" pitchFamily="2" charset="0"/>
                <a:cs typeface="NikoshBAN" pitchFamily="2" charset="0"/>
              </a:rPr>
              <a:t>২</a:t>
            </a:r>
          </a:p>
        </p:txBody>
      </p:sp>
      <p:sp>
        <p:nvSpPr>
          <p:cNvPr id="14" name="TextBox 13"/>
          <p:cNvSpPr txBox="1"/>
          <p:nvPr/>
        </p:nvSpPr>
        <p:spPr>
          <a:xfrm flipH="1">
            <a:off x="5181600" y="3124200"/>
            <a:ext cx="805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NikoshBAN" pitchFamily="2" charset="0"/>
                <a:cs typeface="NikoshBAN" pitchFamily="2" charset="0"/>
              </a:rPr>
              <a:t>২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5257800" y="4724400"/>
            <a:ext cx="805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NikoshBAN" pitchFamily="2" charset="0"/>
                <a:cs typeface="NikoshBAN" pitchFamily="2" charset="0"/>
              </a:rPr>
              <a:t>২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600200" y="838200"/>
            <a:ext cx="3124200" cy="1588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600200" y="2590800"/>
            <a:ext cx="3124200" cy="1588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600200" y="3962400"/>
            <a:ext cx="3124200" cy="1588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828800" y="5486400"/>
            <a:ext cx="2971800" cy="1588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8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1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7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72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7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7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১।অনেকগুলো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মার্বেল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প্রথমে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মার্বেল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তুলবে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বলবে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২।অনেকগুলো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তুলবে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বলবে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0"/>
            <a:ext cx="327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spc="50" dirty="0" err="1">
                <a:ln w="12700" cmpd="sng">
                  <a:solidFill>
                    <a:srgbClr val="0070C0"/>
                  </a:solidFill>
                  <a:prstDash val="solid"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8000" b="1" spc="50" dirty="0">
              <a:ln w="12700" cmpd="sng">
                <a:solidFill>
                  <a:srgbClr val="0070C0"/>
                </a:solidFill>
                <a:prstDash val="solid"/>
              </a:ln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fruit-1218149_960_72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" y="3962400"/>
            <a:ext cx="1219200" cy="1602449"/>
          </a:xfrm>
          <a:prstGeom prst="rect">
            <a:avLst/>
          </a:prstGeom>
        </p:spPr>
      </p:pic>
      <p:pic>
        <p:nvPicPr>
          <p:cNvPr id="4" name="Picture 3" descr="apple-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209800"/>
            <a:ext cx="1219200" cy="1389888"/>
          </a:xfrm>
          <a:prstGeom prst="rect">
            <a:avLst/>
          </a:prstGeom>
        </p:spPr>
      </p:pic>
      <p:pic>
        <p:nvPicPr>
          <p:cNvPr id="5" name="Picture 4" descr="apple-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2209800"/>
            <a:ext cx="1219200" cy="13898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0668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err="1">
                <a:latin typeface="NikoshBAN" pitchFamily="2" charset="0"/>
                <a:cs typeface="NikoshBAN" pitchFamily="2" charset="0"/>
              </a:rPr>
              <a:t>মিলকরণ</a:t>
            </a:r>
            <a:endParaRPr lang="en-US" sz="5400" b="1" u="sng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819400" y="2971800"/>
            <a:ext cx="3276600" cy="1905000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72200" y="1676400"/>
            <a:ext cx="1066800" cy="433965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800" dirty="0">
                <a:latin typeface="NikoshBAN" pitchFamily="2" charset="0"/>
                <a:cs typeface="NikoshBAN" pitchFamily="2" charset="0"/>
              </a:rPr>
              <a:t>১</a:t>
            </a:r>
          </a:p>
          <a:p>
            <a:r>
              <a:rPr lang="en-US" sz="13800" dirty="0">
                <a:latin typeface="NikoshBAN" pitchFamily="2" charset="0"/>
                <a:cs typeface="NikoshBAN" pitchFamily="2" charset="0"/>
              </a:rPr>
              <a:t>২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133600" y="2971800"/>
            <a:ext cx="3886200" cy="1981200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304800"/>
            <a:ext cx="556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খালি</a:t>
            </a:r>
            <a:r>
              <a:rPr lang="en-US" sz="54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i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ঘরে</a:t>
            </a:r>
            <a:r>
              <a:rPr lang="en-US" sz="54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i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i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বসাই</a:t>
            </a:r>
            <a:r>
              <a:rPr lang="en-US" sz="54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2971800" y="3886200"/>
            <a:ext cx="4732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=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2971800" y="1981200"/>
            <a:ext cx="5373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=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295400" y="3581400"/>
            <a:ext cx="137409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80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1676400"/>
            <a:ext cx="13340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latin typeface="NikoshBAN" pitchFamily="2" charset="0"/>
                <a:cs typeface="NikoshBAN" pitchFamily="2" charset="0"/>
              </a:rPr>
              <a:t>এক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19600" y="1600200"/>
            <a:ext cx="67518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600" b="1" dirty="0">
                <a:latin typeface="NikoshBAN" pitchFamily="2" charset="0"/>
                <a:cs typeface="NikoshBAN" pitchFamily="2" charset="0"/>
              </a:rPr>
              <a:t>১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343400" y="1828800"/>
            <a:ext cx="838200" cy="10668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67200" y="3733800"/>
            <a:ext cx="838200" cy="10668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43400" y="3505200"/>
            <a:ext cx="7377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600" b="1" dirty="0">
                <a:latin typeface="NikoshBAN" pitchFamily="2" charset="0"/>
                <a:cs typeface="NikoshBAN" pitchFamily="2" charset="0"/>
              </a:rPr>
              <a:t>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3" grpId="0"/>
      <p:bldP spid="14" grpId="0" animBg="1"/>
      <p:bldP spid="15" grpId="0" animBg="1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304800"/>
            <a:ext cx="914400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8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9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 ও ২সংখ্যা ১০ </a:t>
            </a:r>
            <a:r>
              <a:rPr lang="en-US" sz="9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বার</a:t>
            </a:r>
            <a:r>
              <a:rPr lang="en-US" sz="9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9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9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9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963"/>
            <a:ext cx="9144000" cy="53010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8277" y="5142289"/>
            <a:ext cx="9638515" cy="200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45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1245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45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245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74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3455" y="2929963"/>
            <a:ext cx="85205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err="1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bn-BD" sz="45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0" dirty="0" err="1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অলি</a:t>
            </a:r>
            <a:r>
              <a:rPr lang="bn-BD" sz="45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0" dirty="0" err="1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উল্যাহ</a:t>
            </a:r>
            <a:r>
              <a:rPr lang="en-US" sz="45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500" dirty="0" err="1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5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0" dirty="0" err="1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5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500" dirty="0" err="1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চন্দ্রপ্রসাদ</a:t>
            </a:r>
            <a:r>
              <a:rPr lang="en-US" sz="45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0" dirty="0" err="1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5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0" dirty="0" err="1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5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0" dirty="0" err="1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45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500" dirty="0" err="1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ভোলা</a:t>
            </a:r>
            <a:r>
              <a:rPr lang="en-US" sz="45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0" dirty="0" err="1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সদর,ভোলা</a:t>
            </a:r>
            <a:r>
              <a:rPr lang="en-US" sz="45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Explosion 2 5"/>
          <p:cNvSpPr/>
          <p:nvPr/>
        </p:nvSpPr>
        <p:spPr>
          <a:xfrm>
            <a:off x="623454" y="857250"/>
            <a:ext cx="8112293" cy="1795713"/>
          </a:xfrm>
          <a:prstGeom prst="irregularSeal2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95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95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95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95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934" y="2346075"/>
            <a:ext cx="2075447" cy="216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34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838200"/>
            <a:ext cx="91439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BD" sz="880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8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8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8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p492de1cf_05_06.jpg"/>
          <p:cNvPicPr>
            <a:picLocks noChangeAspect="1"/>
          </p:cNvPicPr>
          <p:nvPr/>
        </p:nvPicPr>
        <p:blipFill>
          <a:blip r:embed="rId2"/>
          <a:srcRect l="4167" t="5966" r="4167" b="8463"/>
          <a:stretch>
            <a:fillRect/>
          </a:stretch>
        </p:blipFill>
        <p:spPr>
          <a:xfrm>
            <a:off x="0" y="-76200"/>
            <a:ext cx="9144000" cy="6934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1219200"/>
            <a:ext cx="7543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b="1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৩.1.1-উপকরণ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গুচ্ছের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ধারণাকে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(1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২পর্যন্ত ) ।</a:t>
            </a:r>
          </a:p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৩.২.১-১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২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গণনা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2057400"/>
            <a:ext cx="52578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>
                <a:ln w="11430">
                  <a:solidFill>
                    <a:srgbClr val="0070C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গানের</a:t>
            </a:r>
            <a:r>
              <a:rPr lang="en-US" sz="5400" b="1" dirty="0">
                <a:ln w="11430">
                  <a:solidFill>
                    <a:srgbClr val="0070C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11430">
                  <a:solidFill>
                    <a:srgbClr val="0070C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5400" b="1" dirty="0">
                <a:ln w="11430">
                  <a:solidFill>
                    <a:srgbClr val="0070C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1050" b="1" dirty="0">
                <a:ln w="11430">
                  <a:solidFill>
                    <a:srgbClr val="0070C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" name="Cloud 2"/>
          <p:cNvSpPr/>
          <p:nvPr/>
        </p:nvSpPr>
        <p:spPr>
          <a:xfrm>
            <a:off x="1828800" y="304800"/>
            <a:ext cx="5715000" cy="6096000"/>
          </a:xfrm>
          <a:prstGeom prst="cloud">
            <a:avLst/>
          </a:prstGeom>
          <a:noFill/>
          <a:ln w="57150"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omato_smal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762000"/>
            <a:ext cx="1380000" cy="1430769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2209800" y="1447800"/>
            <a:ext cx="18288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91000" y="609600"/>
            <a:ext cx="91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১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410200" y="12954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86600" y="-533400"/>
            <a:ext cx="1066800" cy="32545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19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</a:p>
        </p:txBody>
      </p:sp>
      <p:pic>
        <p:nvPicPr>
          <p:cNvPr id="13" name="Picture 12" descr="mango-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6253" y="3276600"/>
            <a:ext cx="1749607" cy="1447800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>
            <a:off x="2286000" y="3810000"/>
            <a:ext cx="11430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562600" y="3886200"/>
            <a:ext cx="11430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086600" y="2065283"/>
            <a:ext cx="1143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10000" y="3124200"/>
            <a:ext cx="1143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8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ruit-1218149_960_72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663488" cy="2209800"/>
          </a:xfrm>
          <a:prstGeom prst="rect">
            <a:avLst/>
          </a:prstGeom>
        </p:spPr>
      </p:pic>
      <p:pic>
        <p:nvPicPr>
          <p:cNvPr id="6" name="Picture 5" descr="guava-00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47800" y="3657600"/>
            <a:ext cx="1981200" cy="1586124"/>
          </a:xfrm>
          <a:prstGeom prst="rect">
            <a:avLst/>
          </a:prstGeom>
        </p:spPr>
      </p:pic>
      <p:pic>
        <p:nvPicPr>
          <p:cNvPr id="7" name="Picture 6" descr="fruit-1218149_960_72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13489" y="-15765"/>
            <a:ext cx="1663488" cy="2209800"/>
          </a:xfrm>
          <a:prstGeom prst="rect">
            <a:avLst/>
          </a:prstGeom>
        </p:spPr>
      </p:pic>
      <p:pic>
        <p:nvPicPr>
          <p:cNvPr id="8" name="Picture 7" descr="guava-00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594538"/>
            <a:ext cx="1931276" cy="1730589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3200400" y="1371600"/>
            <a:ext cx="1442545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867400" y="1371600"/>
            <a:ext cx="1321676" cy="2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124200" y="44196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867400" y="4495800"/>
            <a:ext cx="1321676" cy="2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648200" y="633248"/>
            <a:ext cx="76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NikoshBAN" pitchFamily="2" charset="0"/>
                <a:cs typeface="NikoshBAN" pitchFamily="2" charset="0"/>
              </a:rPr>
              <a:t>২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648200" y="3733800"/>
            <a:ext cx="76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NikoshBAN" pitchFamily="2" charset="0"/>
                <a:cs typeface="NikoshBAN" pitchFamily="2" charset="0"/>
              </a:rPr>
              <a:t>২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15200" y="-304800"/>
            <a:ext cx="120343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391400" y="3124200"/>
            <a:ext cx="1219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4628" y="620111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00703" y="399393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NikoshBAN" pitchFamily="2" charset="0"/>
                <a:cs typeface="NikoshBAN" pitchFamily="2" charset="0"/>
              </a:rPr>
              <a:t>১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41148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45118" y="99849"/>
            <a:ext cx="838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NikoshBAN" pitchFamily="2" charset="0"/>
                <a:cs typeface="NikoshBAN" pitchFamily="2" charset="0"/>
              </a:rPr>
              <a:t>১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73463" y="-354724"/>
            <a:ext cx="147144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endParaRPr lang="en-US" sz="1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95600" y="39624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0" y="3733800"/>
            <a:ext cx="14714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latin typeface="NikoshBAN" pitchFamily="2" charset="0"/>
                <a:cs typeface="NikoshBAN" pitchFamily="2" charset="0"/>
              </a:rPr>
              <a:t>এক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33744" y="3289738"/>
            <a:ext cx="175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>
                <a:latin typeface="NikoshBAN" pitchFamily="2" charset="0"/>
                <a:cs typeface="NikoshBAN" pitchFamily="2" charset="0"/>
              </a:rPr>
              <a:t>এক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752600" y="1066800"/>
            <a:ext cx="1195552" cy="2407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767959" y="1008994"/>
            <a:ext cx="1143000" cy="1503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843751" y="990600"/>
            <a:ext cx="1103586" cy="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600200" y="4343400"/>
            <a:ext cx="1148255" cy="2102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172200" y="4191000"/>
            <a:ext cx="1103586" cy="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886200" y="4267200"/>
            <a:ext cx="914400" cy="1503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0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2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২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62200" y="381000"/>
            <a:ext cx="45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67200" y="0"/>
            <a:ext cx="457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NikoshBAN" pitchFamily="2" charset="0"/>
                <a:cs typeface="NikoshBAN" pitchFamily="2" charset="0"/>
              </a:rPr>
              <a:t>২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0" y="0"/>
            <a:ext cx="2286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>
                <a:latin typeface="NikoshBAN" pitchFamily="2" charset="0"/>
                <a:cs typeface="NikoshBAN" pitchFamily="2" charset="0"/>
              </a:rPr>
              <a:t>২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4196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দুই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69931" y="4256689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দুই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0055" y="4143703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দুই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10400" y="3733800"/>
            <a:ext cx="167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>
                <a:latin typeface="NikoshBAN" pitchFamily="2" charset="0"/>
                <a:cs typeface="NikoshBAN" pitchFamily="2" charset="0"/>
              </a:rPr>
              <a:t>দুই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143000" y="838200"/>
            <a:ext cx="9906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486400" y="762000"/>
            <a:ext cx="9906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295400" y="4572000"/>
            <a:ext cx="9906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562600" y="4419600"/>
            <a:ext cx="9906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124200" y="4495800"/>
            <a:ext cx="9906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971800" y="914400"/>
            <a:ext cx="9906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7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147</Words>
  <Application>Microsoft Office PowerPoint</Application>
  <PresentationFormat>On-screen Show (4:3)</PresentationFormat>
  <Paragraphs>64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PTI-Bhola</dc:creator>
  <cp:lastModifiedBy>DPE_Patuakhali</cp:lastModifiedBy>
  <cp:revision>122</cp:revision>
  <dcterms:created xsi:type="dcterms:W3CDTF">2006-08-16T00:00:00Z</dcterms:created>
  <dcterms:modified xsi:type="dcterms:W3CDTF">2020-09-22T16:31:35Z</dcterms:modified>
</cp:coreProperties>
</file>