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99" r:id="rId3"/>
    <p:sldId id="275" r:id="rId4"/>
    <p:sldId id="276" r:id="rId5"/>
    <p:sldId id="283" r:id="rId6"/>
    <p:sldId id="285" r:id="rId7"/>
    <p:sldId id="287" r:id="rId8"/>
    <p:sldId id="286" r:id="rId9"/>
    <p:sldId id="288" r:id="rId10"/>
    <p:sldId id="292" r:id="rId11"/>
    <p:sldId id="294" r:id="rId12"/>
    <p:sldId id="297" r:id="rId13"/>
    <p:sldId id="296" r:id="rId14"/>
    <p:sldId id="298" r:id="rId15"/>
    <p:sldId id="291" r:id="rId16"/>
    <p:sldId id="290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C8B4B-D89A-49D5-B1FE-9133E5869E0A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08987-F652-47A8-82B1-E93D146FC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1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5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A314C-29FC-4294-9AA8-D266F2E2D122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ABD9-5A60-4EFC-9662-6C3B4ED3D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5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6" y="-207818"/>
            <a:ext cx="55556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12293" r="973"/>
          <a:stretch/>
        </p:blipFill>
        <p:spPr>
          <a:xfrm>
            <a:off x="1468583" y="1801091"/>
            <a:ext cx="9171708" cy="4733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68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291" y="2576945"/>
            <a:ext cx="8146473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আবৃতি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76" y="479429"/>
            <a:ext cx="4145293" cy="375398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13206" y="4853355"/>
            <a:ext cx="735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68" y="588384"/>
            <a:ext cx="4485437" cy="36601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36576" y="4881282"/>
            <a:ext cx="4249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তুলিতে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55" y="663388"/>
            <a:ext cx="3264344" cy="3763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711" y="49151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মালা গলায় দিয়ে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t="15" r="48440" b="1"/>
          <a:stretch/>
        </p:blipFill>
        <p:spPr>
          <a:xfrm>
            <a:off x="3636198" y="371691"/>
            <a:ext cx="3592113" cy="38942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65930" y="5096435"/>
            <a:ext cx="5553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 বাড়ি যাই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309" y="2701635"/>
            <a:ext cx="7716982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5" y="401782"/>
            <a:ext cx="5818909" cy="132343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978727"/>
            <a:ext cx="8132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কিসের মালা গলায় দেয়?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327" y="443345"/>
            <a:ext cx="2812473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8" y="2182092"/>
            <a:ext cx="6234545" cy="37753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75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774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6774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677400" y="304800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774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2395818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এম,অলি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উল্যাহ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হাসনাইন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2400" dirty="0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2286000" y="2438401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</a:b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1600200" y="3520377"/>
            <a:ext cx="9144000" cy="1752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৬৫নং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চন্দ্রপ্রসাদ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বিদ্যালয়।</a:t>
            </a:r>
          </a:p>
          <a:p>
            <a:pPr lvl="0"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5842338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sym typeface="Wingdings 2"/>
              </a:rPr>
              <a:t></a:t>
            </a:r>
            <a:endParaRPr lang="en-US" sz="6000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94488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80772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4676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67818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0960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4864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48006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41148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5052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28956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22098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88392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15240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01346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/>
          <p:cNvSpPr/>
          <p:nvPr/>
        </p:nvSpPr>
        <p:spPr>
          <a:xfrm>
            <a:off x="4114800" y="838200"/>
            <a:ext cx="3200400" cy="129540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152900" y="685800"/>
            <a:ext cx="3009900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রিচিতি </a:t>
            </a:r>
            <a:endParaRPr lang="en-US" sz="6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2895600" y="117764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24000" y="-55418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1200" y="23404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এম,অলি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উল্যাহ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হাসনাইন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2400" dirty="0"/>
          </a:p>
        </p:txBody>
      </p:sp>
      <p:sp>
        <p:nvSpPr>
          <p:cNvPr id="46" name="Subtitle 4"/>
          <p:cNvSpPr txBox="1">
            <a:spLocks/>
          </p:cNvSpPr>
          <p:nvPr/>
        </p:nvSpPr>
        <p:spPr>
          <a:xfrm>
            <a:off x="1600200" y="3464959"/>
            <a:ext cx="9144000" cy="1752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৬৫নং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চন্দ্রপ্রসাদ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বিদ্যালয়।</a:t>
            </a:r>
          </a:p>
          <a:p>
            <a:pPr lvl="0"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4000" y="5786920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sym typeface="Wingdings 2"/>
              </a:rPr>
              <a:t></a:t>
            </a:r>
            <a:endParaRPr lang="en-US" sz="6000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52900" y="630382"/>
            <a:ext cx="3009900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রিচিতি </a:t>
            </a:r>
            <a:endParaRPr lang="en-US" sz="6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5-Point Star 48"/>
          <p:cNvSpPr/>
          <p:nvPr/>
        </p:nvSpPr>
        <p:spPr>
          <a:xfrm>
            <a:off x="2895600" y="62346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00" y="-110836"/>
            <a:ext cx="9220200" cy="6858000"/>
            <a:chOff x="0" y="-110836"/>
            <a:chExt cx="9220200" cy="6858000"/>
          </a:xfrm>
        </p:grpSpPr>
        <p:sp>
          <p:nvSpPr>
            <p:cNvPr id="50" name="Rectangle 49"/>
            <p:cNvSpPr/>
            <p:nvPr/>
          </p:nvSpPr>
          <p:spPr>
            <a:xfrm>
              <a:off x="0" y="-110836"/>
              <a:ext cx="9144000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7200" y="2271127"/>
              <a:ext cx="769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এম,অলি</a:t>
              </a:r>
              <a:r>
                <a:rPr lang="en-US" sz="7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উল্যাহ</a:t>
              </a:r>
              <a:r>
                <a:rPr lang="en-US" sz="7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72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হাসনাইন</a:t>
              </a:r>
              <a:r>
                <a:rPr lang="en-US" sz="7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endParaRPr lang="en-US" sz="2400" dirty="0"/>
            </a:p>
          </p:txBody>
        </p:sp>
        <p:sp>
          <p:nvSpPr>
            <p:cNvPr id="52" name="Subtitle 4"/>
            <p:cNvSpPr txBox="1">
              <a:spLocks/>
            </p:cNvSpPr>
            <p:nvPr/>
          </p:nvSpPr>
          <p:spPr>
            <a:xfrm>
              <a:off x="76200" y="3395686"/>
              <a:ext cx="9144000" cy="1752600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lvl="0" algn="ctr"/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সহকারি শিক্ষক</a:t>
              </a:r>
              <a:r>
                <a:rPr lang="en-US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lvl="0" algn="ctr"/>
              <a:r>
                <a:rPr lang="en-US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৬৫নং </a:t>
              </a:r>
              <a:r>
                <a:rPr lang="en-US" sz="4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চন্দ্রপ্রসাদ</a:t>
              </a:r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সরকারি প্রাথমিক বিদ্যালয়।</a:t>
              </a:r>
            </a:p>
            <a:p>
              <a:pPr lvl="0" algn="ctr"/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ভোলা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ভোলা</a:t>
              </a:r>
              <a:r>
                <a:rPr lang="bn-BD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0" y="5717646"/>
              <a:ext cx="9144000" cy="101566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  <a:solidFill>
                    <a:srgbClr val="FF0000"/>
                  </a:solidFill>
                  <a:sym typeface="Wingdings 2"/>
                </a:rPr>
                <a:t></a:t>
              </a:r>
              <a:endParaRPr lang="en-US" sz="60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2705100" y="61023"/>
            <a:ext cx="5482936" cy="18347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5982" y="432878"/>
            <a:ext cx="582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53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40" grpId="0" animBg="1"/>
      <p:bldP spid="39" grpId="0"/>
      <p:bldP spid="4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03635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BD" sz="5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2185" y="515082"/>
            <a:ext cx="9896760" cy="51398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8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প্রথম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মামার বাড়ি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পাঠ্যাংশঃআয় ছেলেরা...........................মামার বাড়ি যাই।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০৭/০২/২০১৮</a:t>
            </a:r>
          </a:p>
        </p:txBody>
      </p:sp>
    </p:spTree>
    <p:extLst>
      <p:ext uri="{BB962C8B-B14F-4D97-AF65-F5344CB8AC3E}">
        <p14:creationId xmlns:p14="http://schemas.microsoft.com/office/powerpoint/2010/main" val="18010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00547"/>
            <a:ext cx="8063345" cy="4832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. ১. ১-  ছড়া শুনে আনন্দ লাভ করবে ও তার অভিব্যক্তি প্রকাশ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 .১ .১ -পাঠ্য বইয়ের ছড়া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করে বলতে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 .১ .১- পাঠ্য বইয়ের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বহির্ভূত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ছড়া বলতে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7745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3" y="352308"/>
            <a:ext cx="8486317" cy="57547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34546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16" y="601282"/>
            <a:ext cx="7133612" cy="545315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73426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t="15" r="48440" b="1"/>
          <a:stretch/>
        </p:blipFill>
        <p:spPr>
          <a:xfrm>
            <a:off x="3089563" y="762000"/>
            <a:ext cx="3588327" cy="562885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9791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124692"/>
            <a:ext cx="6899564" cy="66363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4783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873" y="1690039"/>
            <a:ext cx="8936181" cy="26007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 বাড়ি </a:t>
            </a: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জসিম উদ্দিন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164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DPE_Patuakhali</dc:creator>
  <cp:lastModifiedBy>DPE_Patuakhali</cp:lastModifiedBy>
  <cp:revision>113</cp:revision>
  <dcterms:created xsi:type="dcterms:W3CDTF">2018-02-01T18:19:33Z</dcterms:created>
  <dcterms:modified xsi:type="dcterms:W3CDTF">2020-06-13T01:10:44Z</dcterms:modified>
</cp:coreProperties>
</file>