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73" r:id="rId3"/>
    <p:sldId id="258" r:id="rId4"/>
    <p:sldId id="259" r:id="rId5"/>
    <p:sldId id="262" r:id="rId6"/>
    <p:sldId id="260" r:id="rId7"/>
    <p:sldId id="272" r:id="rId8"/>
    <p:sldId id="261" r:id="rId9"/>
    <p:sldId id="270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yans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903"/>
    <a:srgbClr val="532351"/>
    <a:srgbClr val="B49E18"/>
    <a:srgbClr val="F83A75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7" autoAdjust="0"/>
    <p:restoredTop sz="76703" autoAdjust="0"/>
  </p:normalViewPr>
  <p:slideViewPr>
    <p:cSldViewPr>
      <p:cViewPr varScale="1">
        <p:scale>
          <a:sx n="72" d="100"/>
          <a:sy n="72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3D0AD-41C2-4E32-A524-E8FD1B845E5F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C8A5C-ACA0-4C30-AEDD-E049D5BF2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C8A5C-ACA0-4C30-AEDD-E049D5BF2F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90600"/>
            <a:ext cx="5029200" cy="879396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6600" b="1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</a:t>
            </a:r>
          </a:p>
        </p:txBody>
      </p:sp>
      <p:pic>
        <p:nvPicPr>
          <p:cNvPr id="3" name="Picture 2" descr="hyuyy.jpg"/>
          <p:cNvPicPr>
            <a:picLocks noChangeAspect="1"/>
          </p:cNvPicPr>
          <p:nvPr/>
        </p:nvPicPr>
        <p:blipFill>
          <a:blip r:embed="rId2"/>
          <a:srcRect l="16667"/>
          <a:stretch>
            <a:fillRect/>
          </a:stretch>
        </p:blipFill>
        <p:spPr>
          <a:xfrm>
            <a:off x="0" y="4705350"/>
            <a:ext cx="2667000" cy="2152650"/>
          </a:xfrm>
          <a:prstGeom prst="rect">
            <a:avLst/>
          </a:prstGeom>
        </p:spPr>
      </p:pic>
      <p:pic>
        <p:nvPicPr>
          <p:cNvPr id="4" name="Picture 3" descr="hyuyy.jpg"/>
          <p:cNvPicPr>
            <a:picLocks noChangeAspect="1"/>
          </p:cNvPicPr>
          <p:nvPr/>
        </p:nvPicPr>
        <p:blipFill>
          <a:blip r:embed="rId2"/>
          <a:srcRect r="16667"/>
          <a:stretch>
            <a:fillRect/>
          </a:stretch>
        </p:blipFill>
        <p:spPr>
          <a:xfrm>
            <a:off x="6477000" y="4705350"/>
            <a:ext cx="2667000" cy="2152650"/>
          </a:xfrm>
          <a:prstGeom prst="rect">
            <a:avLst/>
          </a:prstGeom>
        </p:spPr>
      </p:pic>
      <p:pic>
        <p:nvPicPr>
          <p:cNvPr id="6" name="Picture 5" descr="iopiopiop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362200"/>
            <a:ext cx="4724400" cy="4495800"/>
          </a:xfrm>
          <a:prstGeom prst="rect">
            <a:avLst/>
          </a:prstGeom>
        </p:spPr>
      </p:pic>
      <p:pic>
        <p:nvPicPr>
          <p:cNvPr id="7" name="Picture 6" descr="jiuriou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24000" cy="1565190"/>
          </a:xfrm>
          <a:prstGeom prst="rect">
            <a:avLst/>
          </a:prstGeom>
        </p:spPr>
      </p:pic>
      <p:pic>
        <p:nvPicPr>
          <p:cNvPr id="8" name="Picture 7" descr="jiuriou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0"/>
            <a:ext cx="1524000" cy="1565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yuiy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8534400" cy="647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04800" y="2209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  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t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   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   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0"/>
            <a:ext cx="9144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                             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PW 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</a:t>
            </a:r>
            <a:r>
              <a:rPr lang="en-US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en-US" sz="3600" dirty="0">
              <a:solidFill>
                <a:srgbClr val="7030A0"/>
              </a:solidFill>
            </a:endParaRPr>
          </a:p>
          <a:p>
            <a:r>
              <a:rPr lang="en-US" sz="3600" dirty="0"/>
              <a:t>                             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GW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        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</a:t>
            </a:r>
            <a:r>
              <a:rPr lang="en-US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iyuiyuio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0"/>
            <a:ext cx="8686801" cy="647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819400"/>
            <a:ext cx="66294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           </a:t>
            </a:r>
            <a:r>
              <a:rPr lang="en-US" sz="4000" dirty="0">
                <a:solidFill>
                  <a:srgbClr val="FF0000"/>
                </a:solidFill>
              </a:rPr>
              <a:t>PW</a:t>
            </a:r>
            <a:r>
              <a:rPr lang="en-US" dirty="0"/>
              <a:t>                          </a:t>
            </a:r>
            <a:r>
              <a:rPr lang="en-US" sz="3600" dirty="0">
                <a:solidFill>
                  <a:srgbClr val="0070C0"/>
                </a:solidFill>
              </a:rPr>
              <a:t>E </a:t>
            </a:r>
            <a:r>
              <a:rPr lang="en-US" sz="3600" dirty="0"/>
              <a:t>                    </a:t>
            </a:r>
            <a:r>
              <a:rPr lang="en-US" sz="3600" dirty="0" err="1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sz="4000" dirty="0"/>
              <a:t>            </a:t>
            </a:r>
            <a:r>
              <a:rPr lang="en-US" sz="4000" dirty="0">
                <a:solidFill>
                  <a:srgbClr val="FF0000"/>
                </a:solidFill>
              </a:rPr>
              <a:t>GW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                       </a:t>
            </a:r>
            <a:r>
              <a:rPr lang="en-US" sz="3600" dirty="0">
                <a:solidFill>
                  <a:srgbClr val="00B0F0"/>
                </a:solidFill>
              </a:rPr>
              <a:t>F</a:t>
            </a:r>
            <a:r>
              <a:rPr lang="en-US" sz="3600" dirty="0"/>
              <a:t>                    </a:t>
            </a:r>
            <a:r>
              <a:rPr lang="en-US" sz="3600" dirty="0">
                <a:solidFill>
                  <a:srgbClr val="532351"/>
                </a:solidFill>
              </a:rPr>
              <a:t> </a:t>
            </a:r>
            <a:r>
              <a:rPr lang="en-US" sz="3600" dirty="0" err="1">
                <a:solidFill>
                  <a:srgbClr val="532351"/>
                </a:solidFill>
              </a:rPr>
              <a:t>f</a:t>
            </a:r>
            <a:endParaRPr lang="en-US" dirty="0">
              <a:solidFill>
                <a:srgbClr val="53235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>
            <a:off x="2971800" y="2438400"/>
            <a:ext cx="2286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utyy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8610600" cy="5503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524000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</a:rPr>
              <a:t>Evulation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n-US" sz="4000" dirty="0">
                <a:solidFill>
                  <a:srgbClr val="00B0F0"/>
                </a:solidFill>
              </a:rPr>
              <a:t>Match the </a:t>
            </a:r>
            <a:r>
              <a:rPr lang="en-US" sz="4000" dirty="0" err="1">
                <a:solidFill>
                  <a:srgbClr val="00B0F0"/>
                </a:solidFill>
              </a:rPr>
              <a:t>lrtter</a:t>
            </a:r>
            <a:endParaRPr lang="en-US" sz="4000" dirty="0">
              <a:solidFill>
                <a:srgbClr val="00B0F0"/>
              </a:solidFill>
            </a:endParaRPr>
          </a:p>
          <a:p>
            <a:r>
              <a:rPr lang="en-US" sz="2800" dirty="0"/>
              <a:t>                              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F                     e                                             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70903"/>
                </a:solidFill>
              </a:rPr>
              <a:t>                               E                       </a:t>
            </a:r>
            <a:r>
              <a:rPr lang="en-US" sz="2800" dirty="0">
                <a:solidFill>
                  <a:srgbClr val="00B0F0"/>
                </a:solidFill>
              </a:rPr>
              <a:t>f</a:t>
            </a:r>
            <a:r>
              <a:rPr lang="en-US" sz="2800" dirty="0"/>
              <a:t>                        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04800"/>
            <a:ext cx="8229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Trace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letter</a:t>
            </a:r>
          </a:p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B49E18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B49E18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pic>
        <p:nvPicPr>
          <p:cNvPr id="3" name="Picture 2" descr="rtutrut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gf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495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hyuy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057400"/>
            <a:ext cx="838200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0800000" flipV="1">
            <a:off x="2362200" y="2686021"/>
            <a:ext cx="480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THANKS</a:t>
            </a:r>
          </a:p>
        </p:txBody>
      </p:sp>
      <p:pic>
        <p:nvPicPr>
          <p:cNvPr id="6" name="Picture 5" descr="hyuy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2209800"/>
            <a:ext cx="833438" cy="253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3455" y="2929963"/>
            <a:ext cx="8520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Md.Oli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Ullah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</a:t>
            </a:r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Hasnain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65 No. </a:t>
            </a:r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Chandroprosad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GPS.</a:t>
            </a:r>
          </a:p>
          <a:p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Bhola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sadar,Bhola</a:t>
            </a:r>
            <a:r>
              <a:rPr lang="en-US" sz="45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Explosion 2 5"/>
          <p:cNvSpPr/>
          <p:nvPr/>
        </p:nvSpPr>
        <p:spPr>
          <a:xfrm>
            <a:off x="487279" y="167858"/>
            <a:ext cx="8112293" cy="1795713"/>
          </a:xfrm>
          <a:prstGeom prst="irregularSeal2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Introduce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125" y="2183731"/>
            <a:ext cx="2075447" cy="216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1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kjhkgjh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2590800"/>
            <a:ext cx="6477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Subject-English</a:t>
            </a:r>
            <a:endParaRPr lang="en-US" sz="3200" dirty="0"/>
          </a:p>
          <a:p>
            <a:r>
              <a:rPr lang="en-US" dirty="0"/>
              <a:t>                   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Class-One </a:t>
            </a:r>
            <a:r>
              <a:rPr lang="en-US" sz="3600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yty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143000"/>
            <a:ext cx="7315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Learning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outscome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dirty="0"/>
              <a:t>  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1.1.1  Practice letter shapes.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 </a:t>
            </a:r>
          </a:p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1.2.1  Recognize and read the alphabet both small and   capital letter.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  <a:p>
            <a:r>
              <a:rPr lang="en-US" dirty="0"/>
              <a:t>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oui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09600"/>
            <a:ext cx="8610600" cy="563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04800" y="12192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             </a:t>
            </a:r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Hello song  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yuiy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66800"/>
            <a:ext cx="86868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752600" y="2116976"/>
            <a:ext cx="6781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Alphabet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iuu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pic>
        <p:nvPicPr>
          <p:cNvPr id="4" name="Picture 3" descr="ggf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62000"/>
            <a:ext cx="88392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257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49E1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nt                              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53235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uyu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6172200" cy="2895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1143000" y="2971800"/>
            <a:ext cx="2504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C00000"/>
                </a:solidFill>
              </a:rPr>
              <a:t>E</a:t>
            </a:r>
            <a:r>
              <a:rPr lang="en-US" sz="3600" b="1" dirty="0">
                <a:solidFill>
                  <a:prstClr val="black"/>
                </a:solidFill>
              </a:rPr>
              <a:t>gg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8534400" cy="32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867400" y="13716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fish</a:t>
            </a:r>
          </a:p>
          <a:p>
            <a:r>
              <a:rPr lang="en-US" sz="7200" dirty="0">
                <a:solidFill>
                  <a:srgbClr val="00B0F0"/>
                </a:solidFill>
              </a:rPr>
              <a:t>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784</TotalTime>
  <Words>114</Words>
  <Application>Microsoft Office PowerPoint</Application>
  <PresentationFormat>On-screen Show (4:3)</PresentationFormat>
  <Paragraphs>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Comic Sans MS</vt:lpstr>
      <vt:lpstr>Franklin Gothic Book</vt:lpstr>
      <vt:lpstr>NikoshBAN</vt:lpstr>
      <vt:lpstr>Perpetua</vt:lpstr>
      <vt:lpstr>Times New Roman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Ryans</dc:creator>
  <cp:lastModifiedBy>DPE_Patuakhali</cp:lastModifiedBy>
  <cp:revision>186</cp:revision>
  <dcterms:created xsi:type="dcterms:W3CDTF">2006-08-16T00:00:00Z</dcterms:created>
  <dcterms:modified xsi:type="dcterms:W3CDTF">2020-09-22T15:04:23Z</dcterms:modified>
</cp:coreProperties>
</file>