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0" r:id="rId2"/>
    <p:sldId id="311" r:id="rId3"/>
    <p:sldId id="265" r:id="rId4"/>
    <p:sldId id="261" r:id="rId5"/>
    <p:sldId id="269" r:id="rId6"/>
    <p:sldId id="268" r:id="rId7"/>
    <p:sldId id="267" r:id="rId8"/>
    <p:sldId id="275" r:id="rId9"/>
    <p:sldId id="264" r:id="rId10"/>
    <p:sldId id="271" r:id="rId11"/>
    <p:sldId id="260" r:id="rId12"/>
    <p:sldId id="272" r:id="rId13"/>
    <p:sldId id="262" r:id="rId14"/>
    <p:sldId id="273" r:id="rId15"/>
    <p:sldId id="274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42" d="100"/>
          <a:sy n="42" d="100"/>
        </p:scale>
        <p:origin x="172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C2BB8-6E58-4F94-8A24-8D1698B777B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EB0E4-7DC3-4321-BC65-7A37B437866B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4800" dirty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51363D-CE9A-49F8-B66F-91EA4C6CE5C2}" type="parTrans" cxnId="{990EC298-245C-4620-82E5-1DB6A4B2741A}">
      <dgm:prSet/>
      <dgm:spPr/>
      <dgm:t>
        <a:bodyPr/>
        <a:lstStyle/>
        <a:p>
          <a:endParaRPr lang="en-US"/>
        </a:p>
      </dgm:t>
    </dgm:pt>
    <dgm:pt modelId="{69A78699-A6C3-4A50-BE03-6614474FD530}" type="sibTrans" cxnId="{990EC298-245C-4620-82E5-1DB6A4B2741A}">
      <dgm:prSet/>
      <dgm:spPr/>
      <dgm:t>
        <a:bodyPr/>
        <a:lstStyle/>
        <a:p>
          <a:endParaRPr lang="en-US"/>
        </a:p>
      </dgm:t>
    </dgm:pt>
    <dgm:pt modelId="{42390C0C-4156-4B54-B5C8-B7B15B35E32A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শ্রেনিঃ নবম-দশম</a:t>
          </a: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বিষয়ঃ বাংলা প্রথম পত্র</a:t>
          </a:r>
        </a:p>
        <a:p>
          <a:r>
            <a:rPr lang="bn-BD" sz="2400" dirty="0">
              <a:latin typeface="NikoshBAN" panose="02000000000000000000" pitchFamily="2" charset="0"/>
              <a:cs typeface="NikoshBAN" panose="02000000000000000000" pitchFamily="2" charset="0"/>
            </a:rPr>
            <a:t>বিশেষ পাঠঃ গদ্য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2E77C6-CECD-4824-9909-55E00C00FD6A}" type="parTrans" cxnId="{4643BF6C-DFA6-477B-9543-8E2353FAF0A3}">
      <dgm:prSet/>
      <dgm:spPr/>
      <dgm:t>
        <a:bodyPr/>
        <a:lstStyle/>
        <a:p>
          <a:endParaRPr lang="en-US"/>
        </a:p>
      </dgm:t>
    </dgm:pt>
    <dgm:pt modelId="{C37FDD1C-7EA3-488A-A839-9ABEEF92C054}" type="sibTrans" cxnId="{4643BF6C-DFA6-477B-9543-8E2353FAF0A3}">
      <dgm:prSet/>
      <dgm:spPr/>
      <dgm:t>
        <a:bodyPr/>
        <a:lstStyle/>
        <a:p>
          <a:endParaRPr lang="en-US"/>
        </a:p>
      </dgm:t>
    </dgm:pt>
    <dgm:pt modelId="{331097A5-9348-45DA-8C57-13ABDD33F9D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সময়ঃ ৫০মিনিট</a:t>
          </a:r>
        </a:p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তারিখঃ 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০৮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০৩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/২০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D268A0-DFF4-47E9-81AE-614A8E29FA61}" type="parTrans" cxnId="{DF2A8D9D-E414-4BAA-896B-7EBF18B5DCB2}">
      <dgm:prSet/>
      <dgm:spPr/>
      <dgm:t>
        <a:bodyPr/>
        <a:lstStyle/>
        <a:p>
          <a:endParaRPr lang="en-US"/>
        </a:p>
      </dgm:t>
    </dgm:pt>
    <dgm:pt modelId="{5CDBFB82-FD1C-44E7-8A2B-D17119F724BD}" type="sibTrans" cxnId="{DF2A8D9D-E414-4BAA-896B-7EBF18B5DCB2}">
      <dgm:prSet/>
      <dgm:spPr/>
      <dgm:t>
        <a:bodyPr/>
        <a:lstStyle/>
        <a:p>
          <a:endParaRPr lang="en-US"/>
        </a:p>
      </dgm:t>
    </dgm:pt>
    <dgm:pt modelId="{D2CB167C-DB2E-4A9D-BE25-E2D7924F2AC6}" type="pres">
      <dgm:prSet presAssocID="{B52C2BB8-6E58-4F94-8A24-8D1698B777B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771A72-3F62-46A3-85C5-69A49D265901}" type="pres">
      <dgm:prSet presAssocID="{13DEB0E4-7DC3-4321-BC65-7A37B437866B}" presName="node" presStyleLbl="node1" presStyleIdx="0" presStyleCnt="3" custScaleX="219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DC75E-CA8E-4B24-9B28-4086902A4583}" type="pres">
      <dgm:prSet presAssocID="{69A78699-A6C3-4A50-BE03-6614474FD530}" presName="sibTrans" presStyleCnt="0"/>
      <dgm:spPr/>
    </dgm:pt>
    <dgm:pt modelId="{FCB0F4F5-FFB2-4B68-AFBE-79788B7A75F4}" type="pres">
      <dgm:prSet presAssocID="{42390C0C-4156-4B54-B5C8-B7B15B35E32A}" presName="node" presStyleLbl="node1" presStyleIdx="1" presStyleCnt="3" custLinFactX="-32754" custLinFactY="1148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6E976A-CB55-4856-80FC-8F661A929C78}" type="pres">
      <dgm:prSet presAssocID="{C37FDD1C-7EA3-488A-A839-9ABEEF92C054}" presName="sibTrans" presStyleCnt="0"/>
      <dgm:spPr/>
    </dgm:pt>
    <dgm:pt modelId="{82ECD8FA-C08C-4A2F-AE85-368D0EE09E51}" type="pres">
      <dgm:prSet presAssocID="{331097A5-9348-45DA-8C57-13ABDD33F9DC}" presName="node" presStyleLbl="node1" presStyleIdx="2" presStyleCnt="3" custLinFactNeighborX="63824" custLinFactNeighborY="-4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A8D9D-E414-4BAA-896B-7EBF18B5DCB2}" srcId="{B52C2BB8-6E58-4F94-8A24-8D1698B777B5}" destId="{331097A5-9348-45DA-8C57-13ABDD33F9DC}" srcOrd="2" destOrd="0" parTransId="{3DD268A0-DFF4-47E9-81AE-614A8E29FA61}" sibTransId="{5CDBFB82-FD1C-44E7-8A2B-D17119F724BD}"/>
    <dgm:cxn modelId="{990EC298-245C-4620-82E5-1DB6A4B2741A}" srcId="{B52C2BB8-6E58-4F94-8A24-8D1698B777B5}" destId="{13DEB0E4-7DC3-4321-BC65-7A37B437866B}" srcOrd="0" destOrd="0" parTransId="{F651363D-CE9A-49F8-B66F-91EA4C6CE5C2}" sibTransId="{69A78699-A6C3-4A50-BE03-6614474FD530}"/>
    <dgm:cxn modelId="{02C9D256-3A65-4870-92A7-E6E16B593BAF}" type="presOf" srcId="{331097A5-9348-45DA-8C57-13ABDD33F9DC}" destId="{82ECD8FA-C08C-4A2F-AE85-368D0EE09E51}" srcOrd="0" destOrd="0" presId="urn:microsoft.com/office/officeart/2005/8/layout/default#1"/>
    <dgm:cxn modelId="{7F38D664-3B23-45FB-8BA9-A84C09AD4016}" type="presOf" srcId="{13DEB0E4-7DC3-4321-BC65-7A37B437866B}" destId="{C2771A72-3F62-46A3-85C5-69A49D265901}" srcOrd="0" destOrd="0" presId="urn:microsoft.com/office/officeart/2005/8/layout/default#1"/>
    <dgm:cxn modelId="{89F816B6-245C-4BBC-9F9D-0CB2C0B4EF5E}" type="presOf" srcId="{42390C0C-4156-4B54-B5C8-B7B15B35E32A}" destId="{FCB0F4F5-FFB2-4B68-AFBE-79788B7A75F4}" srcOrd="0" destOrd="0" presId="urn:microsoft.com/office/officeart/2005/8/layout/default#1"/>
    <dgm:cxn modelId="{4643BF6C-DFA6-477B-9543-8E2353FAF0A3}" srcId="{B52C2BB8-6E58-4F94-8A24-8D1698B777B5}" destId="{42390C0C-4156-4B54-B5C8-B7B15B35E32A}" srcOrd="1" destOrd="0" parTransId="{D92E77C6-CECD-4824-9909-55E00C00FD6A}" sibTransId="{C37FDD1C-7EA3-488A-A839-9ABEEF92C054}"/>
    <dgm:cxn modelId="{8362C5EB-BD56-4E9E-B025-7B238A4FBF09}" type="presOf" srcId="{B52C2BB8-6E58-4F94-8A24-8D1698B777B5}" destId="{D2CB167C-DB2E-4A9D-BE25-E2D7924F2AC6}" srcOrd="0" destOrd="0" presId="urn:microsoft.com/office/officeart/2005/8/layout/default#1"/>
    <dgm:cxn modelId="{9FEB9562-457D-4241-A427-98E2E9CFD907}" type="presParOf" srcId="{D2CB167C-DB2E-4A9D-BE25-E2D7924F2AC6}" destId="{C2771A72-3F62-46A3-85C5-69A49D265901}" srcOrd="0" destOrd="0" presId="urn:microsoft.com/office/officeart/2005/8/layout/default#1"/>
    <dgm:cxn modelId="{2F9B1415-619B-4115-AB23-72954A31C0DB}" type="presParOf" srcId="{D2CB167C-DB2E-4A9D-BE25-E2D7924F2AC6}" destId="{334DC75E-CA8E-4B24-9B28-4086902A4583}" srcOrd="1" destOrd="0" presId="urn:microsoft.com/office/officeart/2005/8/layout/default#1"/>
    <dgm:cxn modelId="{ED78E4B6-75BF-4FED-8602-03FAD8196E44}" type="presParOf" srcId="{D2CB167C-DB2E-4A9D-BE25-E2D7924F2AC6}" destId="{FCB0F4F5-FFB2-4B68-AFBE-79788B7A75F4}" srcOrd="2" destOrd="0" presId="urn:microsoft.com/office/officeart/2005/8/layout/default#1"/>
    <dgm:cxn modelId="{6E9E54D9-2E30-4610-95FA-D9664384A39A}" type="presParOf" srcId="{D2CB167C-DB2E-4A9D-BE25-E2D7924F2AC6}" destId="{A66E976A-CB55-4856-80FC-8F661A929C78}" srcOrd="3" destOrd="0" presId="urn:microsoft.com/office/officeart/2005/8/layout/default#1"/>
    <dgm:cxn modelId="{0774BF22-97E9-41B7-97D6-F0D56762F765}" type="presParOf" srcId="{D2CB167C-DB2E-4A9D-BE25-E2D7924F2AC6}" destId="{82ECD8FA-C08C-4A2F-AE85-368D0EE09E51}" srcOrd="4" destOrd="0" presId="urn:microsoft.com/office/officeart/2005/8/layout/default#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BE6F4-43DC-4641-9B93-0AC8EE3B9C1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3251ED09-6297-45B0-BDE8-843562A78BAB}">
      <dgm:prSet phldrT="[Text]" custT="1"/>
      <dgm:spPr>
        <a:solidFill>
          <a:schemeClr val="accent6"/>
        </a:solidFill>
        <a:ln>
          <a:solidFill>
            <a:srgbClr val="FF0000"/>
          </a:solidFill>
        </a:ln>
      </dgm:spPr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১৬ই দিসেম্বর</a:t>
          </a:r>
          <a:r>
            <a: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endParaRPr lang="bn-BD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১৯৭১ নিয়াজীর আত্নসমর্পণ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2B4B56-A8CE-456A-83AD-1FA43784A426}" type="parTrans" cxnId="{E6397B1A-B7CD-4C75-9080-B370E5D90858}">
      <dgm:prSet/>
      <dgm:spPr/>
      <dgm:t>
        <a:bodyPr/>
        <a:lstStyle/>
        <a:p>
          <a:endParaRPr lang="en-US"/>
        </a:p>
      </dgm:t>
    </dgm:pt>
    <dgm:pt modelId="{A17376B7-8F3A-4F65-8635-53D0353FD6ED}" type="sibTrans" cxnId="{E6397B1A-B7CD-4C75-9080-B370E5D90858}">
      <dgm:prSet/>
      <dgm:spPr/>
      <dgm:t>
        <a:bodyPr/>
        <a:lstStyle/>
        <a:p>
          <a:endParaRPr lang="en-US"/>
        </a:p>
      </dgm:t>
    </dgm:pt>
    <dgm:pt modelId="{FDCF9087-F795-48DD-8114-ACDA66F4AA65}">
      <dgm:prSet phldrT="[Text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বিজয়ের মিছিল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EC4149-74E1-4E40-AAB4-1B2E96BA563D}" type="parTrans" cxnId="{96C9516D-A996-4331-BBC5-07A90D640CC7}">
      <dgm:prSet/>
      <dgm:spPr/>
      <dgm:t>
        <a:bodyPr/>
        <a:lstStyle/>
        <a:p>
          <a:endParaRPr lang="en-US"/>
        </a:p>
      </dgm:t>
    </dgm:pt>
    <dgm:pt modelId="{C965865F-4316-4193-8BA5-B259040ED030}" type="sibTrans" cxnId="{96C9516D-A996-4331-BBC5-07A90D640CC7}">
      <dgm:prSet/>
      <dgm:spPr/>
      <dgm:t>
        <a:bodyPr/>
        <a:lstStyle/>
        <a:p>
          <a:endParaRPr lang="en-US"/>
        </a:p>
      </dgm:t>
    </dgm:pt>
    <dgm:pt modelId="{9692D953-CBA3-43F3-81FC-E87B099D8588}">
      <dgm:prSet phldrT="[Text]" custT="1"/>
      <dgm:spPr>
        <a:solidFill>
          <a:schemeClr val="accent4">
            <a:lumMod val="7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ছাত্র/ছাত্রীদের</a:t>
          </a:r>
        </a:p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 দিবস </a:t>
          </a:r>
        </a:p>
        <a:p>
          <a:r>
            <a: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উৎযাপন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0A430F-B2DD-4636-807C-A2E812FBA446}" type="parTrans" cxnId="{69C240B9-1877-49B2-9FF7-E51267760C92}">
      <dgm:prSet/>
      <dgm:spPr/>
      <dgm:t>
        <a:bodyPr/>
        <a:lstStyle/>
        <a:p>
          <a:endParaRPr lang="en-US"/>
        </a:p>
      </dgm:t>
    </dgm:pt>
    <dgm:pt modelId="{F8A54973-78E2-4E49-84B6-D60886B328A1}" type="sibTrans" cxnId="{69C240B9-1877-49B2-9FF7-E51267760C92}">
      <dgm:prSet/>
      <dgm:spPr/>
      <dgm:t>
        <a:bodyPr/>
        <a:lstStyle/>
        <a:p>
          <a:endParaRPr lang="en-US"/>
        </a:p>
      </dgm:t>
    </dgm:pt>
    <dgm:pt modelId="{937E5B03-F1AD-4274-9969-1922D57E637B}" type="pres">
      <dgm:prSet presAssocID="{881BE6F4-43DC-4641-9B93-0AC8EE3B9C11}" presName="Name0" presStyleCnt="0">
        <dgm:presLayoutVars>
          <dgm:dir/>
          <dgm:resizeHandles val="exact"/>
        </dgm:presLayoutVars>
      </dgm:prSet>
      <dgm:spPr/>
    </dgm:pt>
    <dgm:pt modelId="{49B75E45-E75D-47B9-ACE2-EDEBE0571BB9}" type="pres">
      <dgm:prSet presAssocID="{881BE6F4-43DC-4641-9B93-0AC8EE3B9C11}" presName="fgShape" presStyleLbl="fgShp" presStyleIdx="0" presStyleCnt="1" custScaleX="433" custScaleY="145417" custLinFactNeighborX="-1530" custLinFactNeighborY="-49829"/>
      <dgm:spPr>
        <a:solidFill>
          <a:schemeClr val="bg2">
            <a:lumMod val="50000"/>
          </a:schemeClr>
        </a:solidFill>
      </dgm:spPr>
    </dgm:pt>
    <dgm:pt modelId="{A2901898-DEE4-4DE5-B125-CB83C9FA111C}" type="pres">
      <dgm:prSet presAssocID="{881BE6F4-43DC-4641-9B93-0AC8EE3B9C11}" presName="linComp" presStyleCnt="0"/>
      <dgm:spPr/>
    </dgm:pt>
    <dgm:pt modelId="{93A578DA-C7BA-4EAC-8D8F-C77DC72C3B83}" type="pres">
      <dgm:prSet presAssocID="{3251ED09-6297-45B0-BDE8-843562A78BAB}" presName="compNode" presStyleCnt="0"/>
      <dgm:spPr/>
    </dgm:pt>
    <dgm:pt modelId="{B531C02F-9B6D-4368-A6B1-83F95FCC5F64}" type="pres">
      <dgm:prSet presAssocID="{3251ED09-6297-45B0-BDE8-843562A78BAB}" presName="bkgdShape" presStyleLbl="node1" presStyleIdx="0" presStyleCnt="3"/>
      <dgm:spPr/>
      <dgm:t>
        <a:bodyPr/>
        <a:lstStyle/>
        <a:p>
          <a:endParaRPr lang="en-US"/>
        </a:p>
      </dgm:t>
    </dgm:pt>
    <dgm:pt modelId="{EB4BBA0D-4587-4518-B91A-916B63DDBD19}" type="pres">
      <dgm:prSet presAssocID="{3251ED09-6297-45B0-BDE8-843562A78BA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C128F-E5CA-4E36-A835-C760EFB5E066}" type="pres">
      <dgm:prSet presAssocID="{3251ED09-6297-45B0-BDE8-843562A78BAB}" presName="invisiNode" presStyleLbl="node1" presStyleIdx="0" presStyleCnt="3"/>
      <dgm:spPr/>
    </dgm:pt>
    <dgm:pt modelId="{051FA804-7EFB-4757-AB17-E63C551A11A6}" type="pres">
      <dgm:prSet presAssocID="{3251ED09-6297-45B0-BDE8-843562A78BAB}" presName="imagNode" presStyleLbl="fgImgPlace1" presStyleIdx="0" presStyleCnt="3" custScaleX="100937" custScaleY="83859"/>
      <dgm:spPr/>
    </dgm:pt>
    <dgm:pt modelId="{33A27DC1-45A1-4150-8111-5779804FCE1F}" type="pres">
      <dgm:prSet presAssocID="{A17376B7-8F3A-4F65-8635-53D0353FD6E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4431C85-8EEA-488D-918A-BB88B2948A45}" type="pres">
      <dgm:prSet presAssocID="{FDCF9087-F795-48DD-8114-ACDA66F4AA65}" presName="compNode" presStyleCnt="0"/>
      <dgm:spPr/>
    </dgm:pt>
    <dgm:pt modelId="{514F75DE-F341-43D3-ABFC-B765301800DB}" type="pres">
      <dgm:prSet presAssocID="{FDCF9087-F795-48DD-8114-ACDA66F4AA65}" presName="bkgdShape" presStyleLbl="node1" presStyleIdx="1" presStyleCnt="3"/>
      <dgm:spPr/>
      <dgm:t>
        <a:bodyPr/>
        <a:lstStyle/>
        <a:p>
          <a:endParaRPr lang="en-US"/>
        </a:p>
      </dgm:t>
    </dgm:pt>
    <dgm:pt modelId="{8605E1C5-BAFF-41D4-971C-31DE4DF92B78}" type="pres">
      <dgm:prSet presAssocID="{FDCF9087-F795-48DD-8114-ACDA66F4AA6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10D43-BB9C-4046-81D2-2F7C68E95AA8}" type="pres">
      <dgm:prSet presAssocID="{FDCF9087-F795-48DD-8114-ACDA66F4AA65}" presName="invisiNode" presStyleLbl="node1" presStyleIdx="1" presStyleCnt="3"/>
      <dgm:spPr/>
    </dgm:pt>
    <dgm:pt modelId="{AB433D5C-9E48-416E-83D9-CED46FF66F66}" type="pres">
      <dgm:prSet presAssocID="{FDCF9087-F795-48DD-8114-ACDA66F4AA65}" presName="imagNode" presStyleLbl="fgImgPlace1" presStyleIdx="1" presStyleCnt="3"/>
      <dgm:spPr/>
    </dgm:pt>
    <dgm:pt modelId="{F1696063-1CCA-4AB6-B7B0-C1B0875C1F7C}" type="pres">
      <dgm:prSet presAssocID="{C965865F-4316-4193-8BA5-B259040ED0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9AF3687-D152-4401-9A66-BB13C60A3B0E}" type="pres">
      <dgm:prSet presAssocID="{9692D953-CBA3-43F3-81FC-E87B099D8588}" presName="compNode" presStyleCnt="0"/>
      <dgm:spPr/>
    </dgm:pt>
    <dgm:pt modelId="{5CC3B311-AF33-424D-BD58-53550A5EB89F}" type="pres">
      <dgm:prSet presAssocID="{9692D953-CBA3-43F3-81FC-E87B099D8588}" presName="bkgdShape" presStyleLbl="node1" presStyleIdx="2" presStyleCnt="3" custLinFactNeighborY="-675"/>
      <dgm:spPr/>
      <dgm:t>
        <a:bodyPr/>
        <a:lstStyle/>
        <a:p>
          <a:endParaRPr lang="en-US"/>
        </a:p>
      </dgm:t>
    </dgm:pt>
    <dgm:pt modelId="{7764BD1A-1755-438A-9233-41CEEA0125FA}" type="pres">
      <dgm:prSet presAssocID="{9692D953-CBA3-43F3-81FC-E87B099D858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32A23-5053-40EB-8E5E-C87E85D4FF26}" type="pres">
      <dgm:prSet presAssocID="{9692D953-CBA3-43F3-81FC-E87B099D8588}" presName="invisiNode" presStyleLbl="node1" presStyleIdx="2" presStyleCnt="3"/>
      <dgm:spPr/>
    </dgm:pt>
    <dgm:pt modelId="{C865FD36-0D87-4BC0-97BD-420E0F773F3A}" type="pres">
      <dgm:prSet presAssocID="{9692D953-CBA3-43F3-81FC-E87B099D8588}" presName="imagNode" presStyleLbl="fgImgPlace1" presStyleIdx="2" presStyleCnt="3"/>
      <dgm:spPr/>
    </dgm:pt>
  </dgm:ptLst>
  <dgm:cxnLst>
    <dgm:cxn modelId="{B16358FC-2027-4F2E-9590-D199ECEF7D82}" type="presOf" srcId="{A17376B7-8F3A-4F65-8635-53D0353FD6ED}" destId="{33A27DC1-45A1-4150-8111-5779804FCE1F}" srcOrd="0" destOrd="0" presId="urn:microsoft.com/office/officeart/2005/8/layout/hList7#1"/>
    <dgm:cxn modelId="{8F810DEB-48FF-4B8B-960F-8E220D035BD6}" type="presOf" srcId="{FDCF9087-F795-48DD-8114-ACDA66F4AA65}" destId="{8605E1C5-BAFF-41D4-971C-31DE4DF92B78}" srcOrd="1" destOrd="0" presId="urn:microsoft.com/office/officeart/2005/8/layout/hList7#1"/>
    <dgm:cxn modelId="{6B324019-B829-44B1-A103-26C2D8531520}" type="presOf" srcId="{FDCF9087-F795-48DD-8114-ACDA66F4AA65}" destId="{514F75DE-F341-43D3-ABFC-B765301800DB}" srcOrd="0" destOrd="0" presId="urn:microsoft.com/office/officeart/2005/8/layout/hList7#1"/>
    <dgm:cxn modelId="{E6397B1A-B7CD-4C75-9080-B370E5D90858}" srcId="{881BE6F4-43DC-4641-9B93-0AC8EE3B9C11}" destId="{3251ED09-6297-45B0-BDE8-843562A78BAB}" srcOrd="0" destOrd="0" parTransId="{152B4B56-A8CE-456A-83AD-1FA43784A426}" sibTransId="{A17376B7-8F3A-4F65-8635-53D0353FD6ED}"/>
    <dgm:cxn modelId="{E0516F75-D215-4405-B273-649CB27156DF}" type="presOf" srcId="{3251ED09-6297-45B0-BDE8-843562A78BAB}" destId="{B531C02F-9B6D-4368-A6B1-83F95FCC5F64}" srcOrd="0" destOrd="0" presId="urn:microsoft.com/office/officeart/2005/8/layout/hList7#1"/>
    <dgm:cxn modelId="{0D186AC9-FEEA-48DF-A51A-1C5B9F4ED530}" type="presOf" srcId="{881BE6F4-43DC-4641-9B93-0AC8EE3B9C11}" destId="{937E5B03-F1AD-4274-9969-1922D57E637B}" srcOrd="0" destOrd="0" presId="urn:microsoft.com/office/officeart/2005/8/layout/hList7#1"/>
    <dgm:cxn modelId="{96C9516D-A996-4331-BBC5-07A90D640CC7}" srcId="{881BE6F4-43DC-4641-9B93-0AC8EE3B9C11}" destId="{FDCF9087-F795-48DD-8114-ACDA66F4AA65}" srcOrd="1" destOrd="0" parTransId="{D8EC4149-74E1-4E40-AAB4-1B2E96BA563D}" sibTransId="{C965865F-4316-4193-8BA5-B259040ED030}"/>
    <dgm:cxn modelId="{1F66455D-06AF-4813-88DD-AACDE6033F5E}" type="presOf" srcId="{C965865F-4316-4193-8BA5-B259040ED030}" destId="{F1696063-1CCA-4AB6-B7B0-C1B0875C1F7C}" srcOrd="0" destOrd="0" presId="urn:microsoft.com/office/officeart/2005/8/layout/hList7#1"/>
    <dgm:cxn modelId="{91520B9D-6190-42F0-A5E1-544CD8783B31}" type="presOf" srcId="{9692D953-CBA3-43F3-81FC-E87B099D8588}" destId="{7764BD1A-1755-438A-9233-41CEEA0125FA}" srcOrd="1" destOrd="0" presId="urn:microsoft.com/office/officeart/2005/8/layout/hList7#1"/>
    <dgm:cxn modelId="{69C240B9-1877-49B2-9FF7-E51267760C92}" srcId="{881BE6F4-43DC-4641-9B93-0AC8EE3B9C11}" destId="{9692D953-CBA3-43F3-81FC-E87B099D8588}" srcOrd="2" destOrd="0" parTransId="{8E0A430F-B2DD-4636-807C-A2E812FBA446}" sibTransId="{F8A54973-78E2-4E49-84B6-D60886B328A1}"/>
    <dgm:cxn modelId="{DEE1D3B0-198D-4FB4-B9E7-62E4E9BDBFA6}" type="presOf" srcId="{3251ED09-6297-45B0-BDE8-843562A78BAB}" destId="{EB4BBA0D-4587-4518-B91A-916B63DDBD19}" srcOrd="1" destOrd="0" presId="urn:microsoft.com/office/officeart/2005/8/layout/hList7#1"/>
    <dgm:cxn modelId="{7BDBC7A0-DC7E-4FAF-9E5C-2E1E38CBAF30}" type="presOf" srcId="{9692D953-CBA3-43F3-81FC-E87B099D8588}" destId="{5CC3B311-AF33-424D-BD58-53550A5EB89F}" srcOrd="0" destOrd="0" presId="urn:microsoft.com/office/officeart/2005/8/layout/hList7#1"/>
    <dgm:cxn modelId="{6DF3E16E-A7A3-4657-AACD-9EE170CCB36A}" type="presParOf" srcId="{937E5B03-F1AD-4274-9969-1922D57E637B}" destId="{49B75E45-E75D-47B9-ACE2-EDEBE0571BB9}" srcOrd="0" destOrd="0" presId="urn:microsoft.com/office/officeart/2005/8/layout/hList7#1"/>
    <dgm:cxn modelId="{83C16754-B3AA-426A-B4EC-59138514ABBA}" type="presParOf" srcId="{937E5B03-F1AD-4274-9969-1922D57E637B}" destId="{A2901898-DEE4-4DE5-B125-CB83C9FA111C}" srcOrd="1" destOrd="0" presId="urn:microsoft.com/office/officeart/2005/8/layout/hList7#1"/>
    <dgm:cxn modelId="{E221A47A-DB5F-4B3C-A001-E44ED1A6A269}" type="presParOf" srcId="{A2901898-DEE4-4DE5-B125-CB83C9FA111C}" destId="{93A578DA-C7BA-4EAC-8D8F-C77DC72C3B83}" srcOrd="0" destOrd="0" presId="urn:microsoft.com/office/officeart/2005/8/layout/hList7#1"/>
    <dgm:cxn modelId="{D095D9E7-EC76-43DA-865A-2BF714885D8E}" type="presParOf" srcId="{93A578DA-C7BA-4EAC-8D8F-C77DC72C3B83}" destId="{B531C02F-9B6D-4368-A6B1-83F95FCC5F64}" srcOrd="0" destOrd="0" presId="urn:microsoft.com/office/officeart/2005/8/layout/hList7#1"/>
    <dgm:cxn modelId="{796D2FC4-78ED-4382-8F61-E209375266D6}" type="presParOf" srcId="{93A578DA-C7BA-4EAC-8D8F-C77DC72C3B83}" destId="{EB4BBA0D-4587-4518-B91A-916B63DDBD19}" srcOrd="1" destOrd="0" presId="urn:microsoft.com/office/officeart/2005/8/layout/hList7#1"/>
    <dgm:cxn modelId="{9FA00B30-1AC0-49AA-8ED8-AD70ED570237}" type="presParOf" srcId="{93A578DA-C7BA-4EAC-8D8F-C77DC72C3B83}" destId="{C5CC128F-E5CA-4E36-A835-C760EFB5E066}" srcOrd="2" destOrd="0" presId="urn:microsoft.com/office/officeart/2005/8/layout/hList7#1"/>
    <dgm:cxn modelId="{D674189A-F76B-477E-90BB-A71365C1527E}" type="presParOf" srcId="{93A578DA-C7BA-4EAC-8D8F-C77DC72C3B83}" destId="{051FA804-7EFB-4757-AB17-E63C551A11A6}" srcOrd="3" destOrd="0" presId="urn:microsoft.com/office/officeart/2005/8/layout/hList7#1"/>
    <dgm:cxn modelId="{86E7E976-41C7-4E89-9A65-1460500B5DA4}" type="presParOf" srcId="{A2901898-DEE4-4DE5-B125-CB83C9FA111C}" destId="{33A27DC1-45A1-4150-8111-5779804FCE1F}" srcOrd="1" destOrd="0" presId="urn:microsoft.com/office/officeart/2005/8/layout/hList7#1"/>
    <dgm:cxn modelId="{87F50D65-0DF1-4B07-901C-114F2D43FC84}" type="presParOf" srcId="{A2901898-DEE4-4DE5-B125-CB83C9FA111C}" destId="{B4431C85-8EEA-488D-918A-BB88B2948A45}" srcOrd="2" destOrd="0" presId="urn:microsoft.com/office/officeart/2005/8/layout/hList7#1"/>
    <dgm:cxn modelId="{6378C63E-C454-4F78-A73F-378C3DE4B576}" type="presParOf" srcId="{B4431C85-8EEA-488D-918A-BB88B2948A45}" destId="{514F75DE-F341-43D3-ABFC-B765301800DB}" srcOrd="0" destOrd="0" presId="urn:microsoft.com/office/officeart/2005/8/layout/hList7#1"/>
    <dgm:cxn modelId="{8FD043CC-4B86-47AA-983C-2C9A787E48A4}" type="presParOf" srcId="{B4431C85-8EEA-488D-918A-BB88B2948A45}" destId="{8605E1C5-BAFF-41D4-971C-31DE4DF92B78}" srcOrd="1" destOrd="0" presId="urn:microsoft.com/office/officeart/2005/8/layout/hList7#1"/>
    <dgm:cxn modelId="{15DFADFC-18DA-4999-AB99-AF6E2BC61709}" type="presParOf" srcId="{B4431C85-8EEA-488D-918A-BB88B2948A45}" destId="{61A10D43-BB9C-4046-81D2-2F7C68E95AA8}" srcOrd="2" destOrd="0" presId="urn:microsoft.com/office/officeart/2005/8/layout/hList7#1"/>
    <dgm:cxn modelId="{D45FD94B-B325-4C4A-9FB0-E49151B01BD9}" type="presParOf" srcId="{B4431C85-8EEA-488D-918A-BB88B2948A45}" destId="{AB433D5C-9E48-416E-83D9-CED46FF66F66}" srcOrd="3" destOrd="0" presId="urn:microsoft.com/office/officeart/2005/8/layout/hList7#1"/>
    <dgm:cxn modelId="{70386C10-CF20-4D4E-A457-797D65922C2D}" type="presParOf" srcId="{A2901898-DEE4-4DE5-B125-CB83C9FA111C}" destId="{F1696063-1CCA-4AB6-B7B0-C1B0875C1F7C}" srcOrd="3" destOrd="0" presId="urn:microsoft.com/office/officeart/2005/8/layout/hList7#1"/>
    <dgm:cxn modelId="{279F6184-6680-45BD-BF68-DC98BC48A2A5}" type="presParOf" srcId="{A2901898-DEE4-4DE5-B125-CB83C9FA111C}" destId="{19AF3687-D152-4401-9A66-BB13C60A3B0E}" srcOrd="4" destOrd="0" presId="urn:microsoft.com/office/officeart/2005/8/layout/hList7#1"/>
    <dgm:cxn modelId="{EE01B246-C88A-4967-A177-FF29B3B7B16A}" type="presParOf" srcId="{19AF3687-D152-4401-9A66-BB13C60A3B0E}" destId="{5CC3B311-AF33-424D-BD58-53550A5EB89F}" srcOrd="0" destOrd="0" presId="urn:microsoft.com/office/officeart/2005/8/layout/hList7#1"/>
    <dgm:cxn modelId="{DD669B11-D4A2-43D9-9545-23552650AA18}" type="presParOf" srcId="{19AF3687-D152-4401-9A66-BB13C60A3B0E}" destId="{7764BD1A-1755-438A-9233-41CEEA0125FA}" srcOrd="1" destOrd="0" presId="urn:microsoft.com/office/officeart/2005/8/layout/hList7#1"/>
    <dgm:cxn modelId="{10483159-37EF-49F3-B82E-0CCB72D99E5B}" type="presParOf" srcId="{19AF3687-D152-4401-9A66-BB13C60A3B0E}" destId="{01F32A23-5053-40EB-8E5E-C87E85D4FF26}" srcOrd="2" destOrd="0" presId="urn:microsoft.com/office/officeart/2005/8/layout/hList7#1"/>
    <dgm:cxn modelId="{BE31D1FB-268E-4C70-A46A-29B6AEC6858C}" type="presParOf" srcId="{19AF3687-D152-4401-9A66-BB13C60A3B0E}" destId="{C865FD36-0D87-4BC0-97BD-420E0F773F3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5B7DC-51FF-467C-B83E-0E5F62339E78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DBA9B-A72A-45C4-8C5E-9A4D11F96B07}">
      <dgm:prSet phldrT="[Text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</a:p>
        <a:p>
          <a:pPr algn="ctr"/>
          <a:r>
            <a: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 পাঠশেষে শিক্ষার্থীরা-</a:t>
          </a:r>
        </a:p>
        <a:p>
          <a:pPr algn="l"/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১৬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ডিসেম্বর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 বলতে পারবে।</a:t>
          </a:r>
        </a:p>
        <a:p>
          <a:pPr algn="l"/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“নিয়াজীর আত্নসমর্পণ আনন্দের কিন্ত শরীফের কুলখানি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বেদনার” তা ব্যাখা করতে পারবে।</a:t>
          </a:r>
        </a:p>
        <a:p>
          <a:pPr algn="l"/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একাত্তরের দিন গুলি গল্পে কীভাবে মক্তিযুদ্ধের কথা </a:t>
          </a:r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algn="l"/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উন্মেচিত হয়েছে তা বর্ণনা করতে পারবে।</a:t>
          </a:r>
        </a:p>
        <a:p>
          <a:pPr algn="l"/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৪.  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“একাত্তরের দিনগুলি ‘র সমগ্র অনুভবকে ধারণ করে” –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উক্তিটি মূল্যায়ন করতে পারবে। </a:t>
          </a:r>
          <a:r>
            <a: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7D48C2-51FD-4902-943F-1967D9912825}" type="parTrans" cxnId="{2E779D14-D425-4D19-9F39-BAE9F7275C7D}">
      <dgm:prSet/>
      <dgm:spPr/>
      <dgm:t>
        <a:bodyPr/>
        <a:lstStyle/>
        <a:p>
          <a:endParaRPr lang="en-US"/>
        </a:p>
      </dgm:t>
    </dgm:pt>
    <dgm:pt modelId="{C9D263F3-30B2-4BF0-A4D1-D6303105DF9D}" type="sibTrans" cxnId="{2E779D14-D425-4D19-9F39-BAE9F7275C7D}">
      <dgm:prSet/>
      <dgm:spPr/>
      <dgm:t>
        <a:bodyPr/>
        <a:lstStyle/>
        <a:p>
          <a:endParaRPr lang="en-US"/>
        </a:p>
      </dgm:t>
    </dgm:pt>
    <dgm:pt modelId="{CF09CA10-36B4-48FE-A0C4-33010EA25786}" type="pres">
      <dgm:prSet presAssocID="{A725B7DC-51FF-467C-B83E-0E5F62339E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B1D09-C7A2-48FC-BD9C-C74BC46625AA}" type="pres">
      <dgm:prSet presAssocID="{488DBA9B-A72A-45C4-8C5E-9A4D11F96B07}" presName="node" presStyleLbl="node1" presStyleIdx="0" presStyleCnt="1" custScaleX="113024" custScaleY="105875" custLinFactNeighborX="-3679" custLinFactNeighborY="-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2CCC89-3A06-44EB-96AC-F87319CD9A70}" type="presOf" srcId="{A725B7DC-51FF-467C-B83E-0E5F62339E78}" destId="{CF09CA10-36B4-48FE-A0C4-33010EA25786}" srcOrd="0" destOrd="0" presId="urn:microsoft.com/office/officeart/2005/8/layout/default#2"/>
    <dgm:cxn modelId="{744D53AF-03F5-44E3-89A5-8532AB2870F0}" type="presOf" srcId="{488DBA9B-A72A-45C4-8C5E-9A4D11F96B07}" destId="{26DB1D09-C7A2-48FC-BD9C-C74BC46625AA}" srcOrd="0" destOrd="0" presId="urn:microsoft.com/office/officeart/2005/8/layout/default#2"/>
    <dgm:cxn modelId="{2E779D14-D425-4D19-9F39-BAE9F7275C7D}" srcId="{A725B7DC-51FF-467C-B83E-0E5F62339E78}" destId="{488DBA9B-A72A-45C4-8C5E-9A4D11F96B07}" srcOrd="0" destOrd="0" parTransId="{577D48C2-51FD-4902-943F-1967D9912825}" sibTransId="{C9D263F3-30B2-4BF0-A4D1-D6303105DF9D}"/>
    <dgm:cxn modelId="{85BB9021-76FD-4A16-953F-C40EC68B218D}" type="presParOf" srcId="{CF09CA10-36B4-48FE-A0C4-33010EA25786}" destId="{26DB1D09-C7A2-48FC-BD9C-C74BC46625AA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FF3F13-0257-4576-B07C-8D989CFA0D4C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5412C96B-9C2A-4300-B283-FA2CB469A56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মার্চ ১৯৭১</a:t>
          </a:r>
          <a:endParaRPr lang="en-US" sz="4000" b="1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DF924F-06FC-48A8-B630-9CEE8ED74030}" type="parTrans" cxnId="{92A14C3B-1607-41D6-9FEF-FF604E9E5D0B}">
      <dgm:prSet/>
      <dgm:spPr/>
      <dgm:t>
        <a:bodyPr/>
        <a:lstStyle/>
        <a:p>
          <a:endParaRPr lang="en-US"/>
        </a:p>
      </dgm:t>
    </dgm:pt>
    <dgm:pt modelId="{6B6B0E58-5710-4DA9-96D7-6AC4FBD179EE}" type="sibTrans" cxnId="{92A14C3B-1607-41D6-9FEF-FF604E9E5D0B}">
      <dgm:prSet/>
      <dgm:spPr/>
      <dgm:t>
        <a:bodyPr/>
        <a:lstStyle/>
        <a:p>
          <a:endParaRPr lang="en-US"/>
        </a:p>
      </dgm:t>
    </dgm:pt>
    <dgm:pt modelId="{814E41E4-FB44-4D86-ABF3-EC4B7BEB611F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6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66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আশ্রয়</a:t>
          </a:r>
          <a:endParaRPr lang="en-US" sz="66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EDC027-4211-460E-8A65-33891F34907C}" type="parTrans" cxnId="{0A9B35D7-0449-4052-8005-F9CFF51CB9CC}">
      <dgm:prSet/>
      <dgm:spPr/>
      <dgm:t>
        <a:bodyPr/>
        <a:lstStyle/>
        <a:p>
          <a:endParaRPr lang="en-US"/>
        </a:p>
      </dgm:t>
    </dgm:pt>
    <dgm:pt modelId="{583B75BA-C9D1-4A1E-8F84-4B76D335DCB7}" type="sibTrans" cxnId="{0A9B35D7-0449-4052-8005-F9CFF51CB9CC}">
      <dgm:prSet/>
      <dgm:spPr/>
      <dgm:t>
        <a:bodyPr/>
        <a:lstStyle/>
        <a:p>
          <a:endParaRPr lang="en-US"/>
        </a:p>
      </dgm:t>
    </dgm:pt>
    <dgm:pt modelId="{974E73E0-7F11-492D-8EB2-F78FE6C22449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36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1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পাকিস্তানিদের </a:t>
          </a:r>
          <a:r>
            <a:rPr lang="bn-BD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অত্যাচার</a:t>
          </a:r>
          <a:endParaRPr lang="en-US" sz="3600" b="1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158F53-2E2A-44AA-BB4E-80BA0F17F145}" type="parTrans" cxnId="{ECCD8A39-5DF8-4916-BEB4-A0C3C7C442F7}">
      <dgm:prSet/>
      <dgm:spPr/>
      <dgm:t>
        <a:bodyPr/>
        <a:lstStyle/>
        <a:p>
          <a:endParaRPr lang="en-US"/>
        </a:p>
      </dgm:t>
    </dgm:pt>
    <dgm:pt modelId="{CD5DB57A-B778-4A43-9406-6F25C288C1F8}" type="sibTrans" cxnId="{ECCD8A39-5DF8-4916-BEB4-A0C3C7C442F7}">
      <dgm:prSet/>
      <dgm:spPr/>
      <dgm:t>
        <a:bodyPr/>
        <a:lstStyle/>
        <a:p>
          <a:endParaRPr lang="en-US"/>
        </a:p>
      </dgm:t>
    </dgm:pt>
    <dgm:pt modelId="{3DC3C9E5-E819-41C4-BA73-3CDDC55FF8D9}" type="pres">
      <dgm:prSet presAssocID="{32FF3F13-0257-4576-B07C-8D989CFA0D4C}" presName="diagram" presStyleCnt="0">
        <dgm:presLayoutVars>
          <dgm:dir/>
          <dgm:animLvl val="lvl"/>
          <dgm:resizeHandles val="exact"/>
        </dgm:presLayoutVars>
      </dgm:prSet>
      <dgm:spPr/>
    </dgm:pt>
    <dgm:pt modelId="{DE42EE88-1C63-498B-9BB1-0BA95F4653B4}" type="pres">
      <dgm:prSet presAssocID="{5412C96B-9C2A-4300-B283-FA2CB469A562}" presName="compNode" presStyleCnt="0"/>
      <dgm:spPr/>
    </dgm:pt>
    <dgm:pt modelId="{9451C846-8BCD-4B1D-8737-274EE6C581A1}" type="pres">
      <dgm:prSet presAssocID="{5412C96B-9C2A-4300-B283-FA2CB469A562}" presName="childRect" presStyleLbl="bgAcc1" presStyleIdx="0" presStyleCnt="3" custScaleY="210238">
        <dgm:presLayoutVars>
          <dgm:bulletEnabled val="1"/>
        </dgm:presLayoutVars>
      </dgm:prSet>
      <dgm:spPr/>
    </dgm:pt>
    <dgm:pt modelId="{070940AB-DFF8-455A-9D15-C327264B9E07}" type="pres">
      <dgm:prSet presAssocID="{5412C96B-9C2A-4300-B283-FA2CB469A56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4A1DC-86C7-433A-B24C-010989B731A6}" type="pres">
      <dgm:prSet presAssocID="{5412C96B-9C2A-4300-B283-FA2CB469A562}" presName="parentRect" presStyleLbl="alignNode1" presStyleIdx="0" presStyleCnt="3" custScaleX="110712" custScaleY="152122" custLinFactNeighborX="1622" custLinFactNeighborY="-70759"/>
      <dgm:spPr/>
      <dgm:t>
        <a:bodyPr/>
        <a:lstStyle/>
        <a:p>
          <a:endParaRPr lang="en-US"/>
        </a:p>
      </dgm:t>
    </dgm:pt>
    <dgm:pt modelId="{81E1118B-9450-4533-9AD3-28B176821711}" type="pres">
      <dgm:prSet presAssocID="{5412C96B-9C2A-4300-B283-FA2CB469A562}" presName="adorn" presStyleLbl="fgAccFollowNode1" presStyleIdx="0" presStyleCnt="3"/>
      <dgm:spPr/>
    </dgm:pt>
    <dgm:pt modelId="{AE863A20-707C-4CD8-9BA0-438E01417315}" type="pres">
      <dgm:prSet presAssocID="{6B6B0E58-5710-4DA9-96D7-6AC4FBD179E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A358F4-EAE7-4D67-82CC-9019ACACBD1B}" type="pres">
      <dgm:prSet presAssocID="{814E41E4-FB44-4D86-ABF3-EC4B7BEB611F}" presName="compNode" presStyleCnt="0"/>
      <dgm:spPr/>
    </dgm:pt>
    <dgm:pt modelId="{1718737D-9ADF-4807-83A2-7C8F358EEAC1}" type="pres">
      <dgm:prSet presAssocID="{814E41E4-FB44-4D86-ABF3-EC4B7BEB611F}" presName="childRect" presStyleLbl="bgAcc1" presStyleIdx="1" presStyleCnt="3" custScaleX="115790" custScaleY="206789">
        <dgm:presLayoutVars>
          <dgm:bulletEnabled val="1"/>
        </dgm:presLayoutVars>
      </dgm:prSet>
      <dgm:spPr/>
    </dgm:pt>
    <dgm:pt modelId="{A8C35FB9-6B14-40AF-9CAF-A4D1A22FBADC}" type="pres">
      <dgm:prSet presAssocID="{814E41E4-FB44-4D86-ABF3-EC4B7BEB611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A8FDA-880E-44AF-B848-F09BE96230A4}" type="pres">
      <dgm:prSet presAssocID="{814E41E4-FB44-4D86-ABF3-EC4B7BEB611F}" presName="parentRect" presStyleLbl="alignNode1" presStyleIdx="1" presStyleCnt="3" custScaleY="119210" custLinFactNeighborX="-4396" custLinFactNeighborY="-97515"/>
      <dgm:spPr/>
      <dgm:t>
        <a:bodyPr/>
        <a:lstStyle/>
        <a:p>
          <a:endParaRPr lang="en-US"/>
        </a:p>
      </dgm:t>
    </dgm:pt>
    <dgm:pt modelId="{3D3403D7-9D5C-4B46-AC31-E5732365CC5F}" type="pres">
      <dgm:prSet presAssocID="{814E41E4-FB44-4D86-ABF3-EC4B7BEB611F}" presName="adorn" presStyleLbl="fgAccFollowNode1" presStyleIdx="1" presStyleCnt="3"/>
      <dgm:spPr/>
    </dgm:pt>
    <dgm:pt modelId="{B9CADE11-6ACC-4029-B290-BCB0E807185A}" type="pres">
      <dgm:prSet presAssocID="{583B75BA-C9D1-4A1E-8F84-4B76D335DCB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3DB3B88-713A-4D2D-A965-B1CAFAC7365D}" type="pres">
      <dgm:prSet presAssocID="{974E73E0-7F11-492D-8EB2-F78FE6C22449}" presName="compNode" presStyleCnt="0"/>
      <dgm:spPr/>
    </dgm:pt>
    <dgm:pt modelId="{E3CABD6C-E250-4884-8E7A-9BBC58964E9E}" type="pres">
      <dgm:prSet presAssocID="{974E73E0-7F11-492D-8EB2-F78FE6C22449}" presName="childRect" presStyleLbl="bgAcc1" presStyleIdx="2" presStyleCnt="3" custScaleX="113702" custScaleY="214586">
        <dgm:presLayoutVars>
          <dgm:bulletEnabled val="1"/>
        </dgm:presLayoutVars>
      </dgm:prSet>
      <dgm:spPr/>
    </dgm:pt>
    <dgm:pt modelId="{FE84EC9E-694B-41F9-841F-E729D9B1A1B3}" type="pres">
      <dgm:prSet presAssocID="{974E73E0-7F11-492D-8EB2-F78FE6C224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A98CF-873E-48C9-AD14-22D9C272B296}" type="pres">
      <dgm:prSet presAssocID="{974E73E0-7F11-492D-8EB2-F78FE6C22449}" presName="parentRect" presStyleLbl="alignNode1" presStyleIdx="2" presStyleCnt="3" custScaleX="110525" custScaleY="122706" custLinFactNeighborX="-621" custLinFactNeighborY="-84211"/>
      <dgm:spPr/>
      <dgm:t>
        <a:bodyPr/>
        <a:lstStyle/>
        <a:p>
          <a:endParaRPr lang="en-US"/>
        </a:p>
      </dgm:t>
    </dgm:pt>
    <dgm:pt modelId="{31F8A666-44F5-4FF6-AF3E-FE94825898D2}" type="pres">
      <dgm:prSet presAssocID="{974E73E0-7F11-492D-8EB2-F78FE6C22449}" presName="adorn" presStyleLbl="fgAccFollowNode1" presStyleIdx="2" presStyleCnt="3"/>
      <dgm:spPr/>
    </dgm:pt>
  </dgm:ptLst>
  <dgm:cxnLst>
    <dgm:cxn modelId="{2FC899E3-A8D3-45F1-AE36-B21CA802C767}" type="presOf" srcId="{974E73E0-7F11-492D-8EB2-F78FE6C22449}" destId="{76BA98CF-873E-48C9-AD14-22D9C272B296}" srcOrd="1" destOrd="0" presId="urn:microsoft.com/office/officeart/2005/8/layout/bList2#2"/>
    <dgm:cxn modelId="{C579EE97-918E-44F6-AF2B-156F9FC6E7F1}" type="presOf" srcId="{5412C96B-9C2A-4300-B283-FA2CB469A562}" destId="{070940AB-DFF8-455A-9D15-C327264B9E07}" srcOrd="0" destOrd="0" presId="urn:microsoft.com/office/officeart/2005/8/layout/bList2#2"/>
    <dgm:cxn modelId="{ECCD8A39-5DF8-4916-BEB4-A0C3C7C442F7}" srcId="{32FF3F13-0257-4576-B07C-8D989CFA0D4C}" destId="{974E73E0-7F11-492D-8EB2-F78FE6C22449}" srcOrd="2" destOrd="0" parTransId="{4E158F53-2E2A-44AA-BB4E-80BA0F17F145}" sibTransId="{CD5DB57A-B778-4A43-9406-6F25C288C1F8}"/>
    <dgm:cxn modelId="{4C5DA58B-96A8-455A-BB37-CEB26E566912}" type="presOf" srcId="{5412C96B-9C2A-4300-B283-FA2CB469A562}" destId="{8BE4A1DC-86C7-433A-B24C-010989B731A6}" srcOrd="1" destOrd="0" presId="urn:microsoft.com/office/officeart/2005/8/layout/bList2#2"/>
    <dgm:cxn modelId="{0A9B35D7-0449-4052-8005-F9CFF51CB9CC}" srcId="{32FF3F13-0257-4576-B07C-8D989CFA0D4C}" destId="{814E41E4-FB44-4D86-ABF3-EC4B7BEB611F}" srcOrd="1" destOrd="0" parTransId="{34EDC027-4211-460E-8A65-33891F34907C}" sibTransId="{583B75BA-C9D1-4A1E-8F84-4B76D335DCB7}"/>
    <dgm:cxn modelId="{4A5A0751-97B9-4E87-8A1F-211F34ED0033}" type="presOf" srcId="{32FF3F13-0257-4576-B07C-8D989CFA0D4C}" destId="{3DC3C9E5-E819-41C4-BA73-3CDDC55FF8D9}" srcOrd="0" destOrd="0" presId="urn:microsoft.com/office/officeart/2005/8/layout/bList2#2"/>
    <dgm:cxn modelId="{DA681AE4-EFDE-40CE-97DB-FD60C9E4503D}" type="presOf" srcId="{6B6B0E58-5710-4DA9-96D7-6AC4FBD179EE}" destId="{AE863A20-707C-4CD8-9BA0-438E01417315}" srcOrd="0" destOrd="0" presId="urn:microsoft.com/office/officeart/2005/8/layout/bList2#2"/>
    <dgm:cxn modelId="{84BB8E2E-27DB-4260-8C2D-24BC2AD854C7}" type="presOf" srcId="{583B75BA-C9D1-4A1E-8F84-4B76D335DCB7}" destId="{B9CADE11-6ACC-4029-B290-BCB0E807185A}" srcOrd="0" destOrd="0" presId="urn:microsoft.com/office/officeart/2005/8/layout/bList2#2"/>
    <dgm:cxn modelId="{4F0E8DE6-3055-43B1-8C69-9A463B34EF41}" type="presOf" srcId="{814E41E4-FB44-4D86-ABF3-EC4B7BEB611F}" destId="{EE5A8FDA-880E-44AF-B848-F09BE96230A4}" srcOrd="1" destOrd="0" presId="urn:microsoft.com/office/officeart/2005/8/layout/bList2#2"/>
    <dgm:cxn modelId="{4B3F75D5-53F1-4118-A2D1-183EA2785A6F}" type="presOf" srcId="{814E41E4-FB44-4D86-ABF3-EC4B7BEB611F}" destId="{A8C35FB9-6B14-40AF-9CAF-A4D1A22FBADC}" srcOrd="0" destOrd="0" presId="urn:microsoft.com/office/officeart/2005/8/layout/bList2#2"/>
    <dgm:cxn modelId="{ADE70692-4EFB-4004-A14E-F7E609345D81}" type="presOf" srcId="{974E73E0-7F11-492D-8EB2-F78FE6C22449}" destId="{FE84EC9E-694B-41F9-841F-E729D9B1A1B3}" srcOrd="0" destOrd="0" presId="urn:microsoft.com/office/officeart/2005/8/layout/bList2#2"/>
    <dgm:cxn modelId="{92A14C3B-1607-41D6-9FEF-FF604E9E5D0B}" srcId="{32FF3F13-0257-4576-B07C-8D989CFA0D4C}" destId="{5412C96B-9C2A-4300-B283-FA2CB469A562}" srcOrd="0" destOrd="0" parTransId="{54DF924F-06FC-48A8-B630-9CEE8ED74030}" sibTransId="{6B6B0E58-5710-4DA9-96D7-6AC4FBD179EE}"/>
    <dgm:cxn modelId="{D75C48E3-2259-40BC-A00E-1F418A19F3B6}" type="presParOf" srcId="{3DC3C9E5-E819-41C4-BA73-3CDDC55FF8D9}" destId="{DE42EE88-1C63-498B-9BB1-0BA95F4653B4}" srcOrd="0" destOrd="0" presId="urn:microsoft.com/office/officeart/2005/8/layout/bList2#2"/>
    <dgm:cxn modelId="{EFED0385-4FBA-46EB-AE78-DB150E0CE349}" type="presParOf" srcId="{DE42EE88-1C63-498B-9BB1-0BA95F4653B4}" destId="{9451C846-8BCD-4B1D-8737-274EE6C581A1}" srcOrd="0" destOrd="0" presId="urn:microsoft.com/office/officeart/2005/8/layout/bList2#2"/>
    <dgm:cxn modelId="{93D79FEB-4319-45CF-BAAE-0E998FEE4089}" type="presParOf" srcId="{DE42EE88-1C63-498B-9BB1-0BA95F4653B4}" destId="{070940AB-DFF8-455A-9D15-C327264B9E07}" srcOrd="1" destOrd="0" presId="urn:microsoft.com/office/officeart/2005/8/layout/bList2#2"/>
    <dgm:cxn modelId="{5B64AC91-8843-43C0-94A9-F31024C73FEE}" type="presParOf" srcId="{DE42EE88-1C63-498B-9BB1-0BA95F4653B4}" destId="{8BE4A1DC-86C7-433A-B24C-010989B731A6}" srcOrd="2" destOrd="0" presId="urn:microsoft.com/office/officeart/2005/8/layout/bList2#2"/>
    <dgm:cxn modelId="{7CA39023-7EF5-4355-A728-72D66EB357DF}" type="presParOf" srcId="{DE42EE88-1C63-498B-9BB1-0BA95F4653B4}" destId="{81E1118B-9450-4533-9AD3-28B176821711}" srcOrd="3" destOrd="0" presId="urn:microsoft.com/office/officeart/2005/8/layout/bList2#2"/>
    <dgm:cxn modelId="{0BA5E6AD-6AD1-4984-B84C-16D1D8AB0633}" type="presParOf" srcId="{3DC3C9E5-E819-41C4-BA73-3CDDC55FF8D9}" destId="{AE863A20-707C-4CD8-9BA0-438E01417315}" srcOrd="1" destOrd="0" presId="urn:microsoft.com/office/officeart/2005/8/layout/bList2#2"/>
    <dgm:cxn modelId="{D9866EB9-8DA3-4B1A-AFAA-65FA85C55831}" type="presParOf" srcId="{3DC3C9E5-E819-41C4-BA73-3CDDC55FF8D9}" destId="{D0A358F4-EAE7-4D67-82CC-9019ACACBD1B}" srcOrd="2" destOrd="0" presId="urn:microsoft.com/office/officeart/2005/8/layout/bList2#2"/>
    <dgm:cxn modelId="{7004B586-ADCA-4F31-A329-8E4B152471D5}" type="presParOf" srcId="{D0A358F4-EAE7-4D67-82CC-9019ACACBD1B}" destId="{1718737D-9ADF-4807-83A2-7C8F358EEAC1}" srcOrd="0" destOrd="0" presId="urn:microsoft.com/office/officeart/2005/8/layout/bList2#2"/>
    <dgm:cxn modelId="{9D87675D-DD1D-49A6-9AFE-EAC328E9C100}" type="presParOf" srcId="{D0A358F4-EAE7-4D67-82CC-9019ACACBD1B}" destId="{A8C35FB9-6B14-40AF-9CAF-A4D1A22FBADC}" srcOrd="1" destOrd="0" presId="urn:microsoft.com/office/officeart/2005/8/layout/bList2#2"/>
    <dgm:cxn modelId="{417ED91B-73C0-4621-AD1C-B01F5450B1E8}" type="presParOf" srcId="{D0A358F4-EAE7-4D67-82CC-9019ACACBD1B}" destId="{EE5A8FDA-880E-44AF-B848-F09BE96230A4}" srcOrd="2" destOrd="0" presId="urn:microsoft.com/office/officeart/2005/8/layout/bList2#2"/>
    <dgm:cxn modelId="{E9D708AE-21BD-41C6-9901-A85BAD4BB4CB}" type="presParOf" srcId="{D0A358F4-EAE7-4D67-82CC-9019ACACBD1B}" destId="{3D3403D7-9D5C-4B46-AC31-E5732365CC5F}" srcOrd="3" destOrd="0" presId="urn:microsoft.com/office/officeart/2005/8/layout/bList2#2"/>
    <dgm:cxn modelId="{322D7101-BEA6-4E56-B94C-D6C7733B27C3}" type="presParOf" srcId="{3DC3C9E5-E819-41C4-BA73-3CDDC55FF8D9}" destId="{B9CADE11-6ACC-4029-B290-BCB0E807185A}" srcOrd="3" destOrd="0" presId="urn:microsoft.com/office/officeart/2005/8/layout/bList2#2"/>
    <dgm:cxn modelId="{931BF069-445B-4363-B114-79521B203E8D}" type="presParOf" srcId="{3DC3C9E5-E819-41C4-BA73-3CDDC55FF8D9}" destId="{A3DB3B88-713A-4D2D-A965-B1CAFAC7365D}" srcOrd="4" destOrd="0" presId="urn:microsoft.com/office/officeart/2005/8/layout/bList2#2"/>
    <dgm:cxn modelId="{2C711E51-86C9-41CA-AA89-CCABCB5EE4C0}" type="presParOf" srcId="{A3DB3B88-713A-4D2D-A965-B1CAFAC7365D}" destId="{E3CABD6C-E250-4884-8E7A-9BBC58964E9E}" srcOrd="0" destOrd="0" presId="urn:microsoft.com/office/officeart/2005/8/layout/bList2#2"/>
    <dgm:cxn modelId="{6AD217E4-C39F-4CBF-9B30-DBBB78996DF4}" type="presParOf" srcId="{A3DB3B88-713A-4D2D-A965-B1CAFAC7365D}" destId="{FE84EC9E-694B-41F9-841F-E729D9B1A1B3}" srcOrd="1" destOrd="0" presId="urn:microsoft.com/office/officeart/2005/8/layout/bList2#2"/>
    <dgm:cxn modelId="{07AF42D7-9885-483E-9C23-C0082D7D7BA8}" type="presParOf" srcId="{A3DB3B88-713A-4D2D-A965-B1CAFAC7365D}" destId="{76BA98CF-873E-48C9-AD14-22D9C272B296}" srcOrd="2" destOrd="0" presId="urn:microsoft.com/office/officeart/2005/8/layout/bList2#2"/>
    <dgm:cxn modelId="{E78E16DD-A675-41AA-8BE4-1F44888CB8CC}" type="presParOf" srcId="{A3DB3B88-713A-4D2D-A965-B1CAFAC7365D}" destId="{31F8A666-44F5-4FF6-AF3E-FE94825898D2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71A72-3F62-46A3-85C5-69A49D265901}">
      <dsp:nvSpPr>
        <dsp:cNvPr id="0" name=""/>
        <dsp:cNvSpPr/>
      </dsp:nvSpPr>
      <dsp:spPr>
        <a:xfrm>
          <a:off x="1352914" y="1740"/>
          <a:ext cx="8458358" cy="2309155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52914" y="1740"/>
        <a:ext cx="8458358" cy="2309155"/>
      </dsp:txXfrm>
    </dsp:sp>
    <dsp:sp modelId="{FCB0F4F5-FFB2-4B68-AFBE-79788B7A75F4}">
      <dsp:nvSpPr>
        <dsp:cNvPr id="0" name=""/>
        <dsp:cNvSpPr/>
      </dsp:nvSpPr>
      <dsp:spPr>
        <a:xfrm>
          <a:off x="0" y="2697494"/>
          <a:ext cx="3848591" cy="2309155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শ্রেনিঃ নবম-দশম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বিষয়ঃ বাংলা প্রথম পত্র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বিশেষ পাঠঃ গদ্য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2697494"/>
        <a:ext cx="3848591" cy="2309155"/>
      </dsp:txXfrm>
    </dsp:sp>
    <dsp:sp modelId="{82ECD8FA-C08C-4A2F-AE85-368D0EE09E51}">
      <dsp:nvSpPr>
        <dsp:cNvPr id="0" name=""/>
        <dsp:cNvSpPr/>
      </dsp:nvSpPr>
      <dsp:spPr>
        <a:xfrm>
          <a:off x="7315595" y="2597500"/>
          <a:ext cx="3848591" cy="2309155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সময়ঃ ৫০মিনিট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তারিখঃ 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০৮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০৩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/২০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15595" y="2597500"/>
        <a:ext cx="3848591" cy="2309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1C02F-9B6D-4368-A6B1-83F95FCC5F64}">
      <dsp:nvSpPr>
        <dsp:cNvPr id="0" name=""/>
        <dsp:cNvSpPr/>
      </dsp:nvSpPr>
      <dsp:spPr>
        <a:xfrm>
          <a:off x="2411" y="0"/>
          <a:ext cx="3751091" cy="6188149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১৬ই দিসেম্বর</a:t>
          </a:r>
          <a:r>
            <a:rPr lang="en-US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endParaRPr lang="bn-BD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১৯৭১ নিয়াজীর আত্নসমর্পণ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11" y="2475259"/>
        <a:ext cx="3751091" cy="2475259"/>
      </dsp:txXfrm>
    </dsp:sp>
    <dsp:sp modelId="{051FA804-7EFB-4757-AB17-E63C551A11A6}">
      <dsp:nvSpPr>
        <dsp:cNvPr id="0" name=""/>
        <dsp:cNvSpPr/>
      </dsp:nvSpPr>
      <dsp:spPr>
        <a:xfrm>
          <a:off x="837975" y="537593"/>
          <a:ext cx="2079961" cy="172804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F75DE-F341-43D3-ABFC-B765301800DB}">
      <dsp:nvSpPr>
        <dsp:cNvPr id="0" name=""/>
        <dsp:cNvSpPr/>
      </dsp:nvSpPr>
      <dsp:spPr>
        <a:xfrm>
          <a:off x="3866035" y="0"/>
          <a:ext cx="3751091" cy="618814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বিজয়ের মিছিল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66035" y="2475259"/>
        <a:ext cx="3751091" cy="2475259"/>
      </dsp:txXfrm>
    </dsp:sp>
    <dsp:sp modelId="{AB433D5C-9E48-416E-83D9-CED46FF66F66}">
      <dsp:nvSpPr>
        <dsp:cNvPr id="0" name=""/>
        <dsp:cNvSpPr/>
      </dsp:nvSpPr>
      <dsp:spPr>
        <a:xfrm>
          <a:off x="4711254" y="371288"/>
          <a:ext cx="2060653" cy="206065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B311-AF33-424D-BD58-53550A5EB89F}">
      <dsp:nvSpPr>
        <dsp:cNvPr id="0" name=""/>
        <dsp:cNvSpPr/>
      </dsp:nvSpPr>
      <dsp:spPr>
        <a:xfrm>
          <a:off x="7729660" y="0"/>
          <a:ext cx="3751091" cy="61881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ছাত্র/ছাত্রীদের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বিজয় দিবস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উৎযাপন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29660" y="2475259"/>
        <a:ext cx="3751091" cy="2475259"/>
      </dsp:txXfrm>
    </dsp:sp>
    <dsp:sp modelId="{C865FD36-0D87-4BC0-97BD-420E0F773F3A}">
      <dsp:nvSpPr>
        <dsp:cNvPr id="0" name=""/>
        <dsp:cNvSpPr/>
      </dsp:nvSpPr>
      <dsp:spPr>
        <a:xfrm>
          <a:off x="8574879" y="371288"/>
          <a:ext cx="2060653" cy="206065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75E45-E75D-47B9-ACE2-EDEBE0571BB9}">
      <dsp:nvSpPr>
        <dsp:cNvPr id="0" name=""/>
        <dsp:cNvSpPr/>
      </dsp:nvSpPr>
      <dsp:spPr>
        <a:xfrm>
          <a:off x="5557072" y="4277209"/>
          <a:ext cx="45744" cy="1349793"/>
        </a:xfrm>
        <a:prstGeom prst="leftRightArrow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B1D09-C7A2-48FC-BD9C-C74BC46625AA}">
      <dsp:nvSpPr>
        <dsp:cNvPr id="0" name=""/>
        <dsp:cNvSpPr/>
      </dsp:nvSpPr>
      <dsp:spPr>
        <a:xfrm>
          <a:off x="0" y="0"/>
          <a:ext cx="12191969" cy="685248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আজকের পাঠশেষে শিক্ষার্থীরা-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১৬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ডিসেম্বর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তা বলতে পারবে।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“নিয়াজীর আত্নসমর্পণ আনন্দের কিন্ত শরীফের কুলখানি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বেদনার” তা ব্যাখা করতে পারবে।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একাত্তরের দিন গুলি গল্পে কীভাবে মক্তিযুদ্ধের কথা </a:t>
          </a: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উন্মেচিত হয়েছে তা বর্ণনা করতে পারবে।</a:t>
          </a: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৪.  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“একাত্তরের দিনগুলি ‘র সমগ্র অনুভবকে ধারণ করে” –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উক্তিটি মূল্যায়ন করতে পারবে। </a:t>
          </a:r>
          <a:r>
            <a:rPr lang="bn-BD" sz="36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0" y="0"/>
        <a:ext cx="12191969" cy="6852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1C846-8BCD-4B1D-8737-274EE6C581A1}">
      <dsp:nvSpPr>
        <dsp:cNvPr id="0" name=""/>
        <dsp:cNvSpPr/>
      </dsp:nvSpPr>
      <dsp:spPr>
        <a:xfrm>
          <a:off x="165492" y="395270"/>
          <a:ext cx="2949011" cy="462812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4A1DC-86C7-433A-B24C-010989B731A6}">
      <dsp:nvSpPr>
        <dsp:cNvPr id="0" name=""/>
        <dsp:cNvSpPr/>
      </dsp:nvSpPr>
      <dsp:spPr>
        <a:xfrm>
          <a:off x="55376" y="2893531"/>
          <a:ext cx="3264909" cy="143997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000" b="1" kern="1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মার্চ ১৯৭১</a:t>
          </a:r>
          <a:endParaRPr lang="en-US" sz="4000" b="1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376" y="2893531"/>
        <a:ext cx="2299231" cy="1439973"/>
      </dsp:txXfrm>
    </dsp:sp>
    <dsp:sp modelId="{81E1118B-9450-4533-9AD3-28B176821711}">
      <dsp:nvSpPr>
        <dsp:cNvPr id="0" name=""/>
        <dsp:cNvSpPr/>
      </dsp:nvSpPr>
      <dsp:spPr>
        <a:xfrm>
          <a:off x="2325683" y="3960378"/>
          <a:ext cx="1032153" cy="10321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8737D-9ADF-4807-83A2-7C8F358EEAC1}">
      <dsp:nvSpPr>
        <dsp:cNvPr id="0" name=""/>
        <dsp:cNvSpPr/>
      </dsp:nvSpPr>
      <dsp:spPr>
        <a:xfrm>
          <a:off x="3613547" y="429684"/>
          <a:ext cx="3414660" cy="455220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A8FDA-880E-44AF-B848-F09BE96230A4}">
      <dsp:nvSpPr>
        <dsp:cNvPr id="0" name=""/>
        <dsp:cNvSpPr/>
      </dsp:nvSpPr>
      <dsp:spPr>
        <a:xfrm>
          <a:off x="3716733" y="2792483"/>
          <a:ext cx="2949011" cy="11284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0" rIns="8382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6600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আশ্রয়</a:t>
          </a:r>
          <a:endParaRPr lang="en-US" sz="6600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16733" y="2792483"/>
        <a:ext cx="2076768" cy="1128431"/>
      </dsp:txXfrm>
    </dsp:sp>
    <dsp:sp modelId="{3D3403D7-9D5C-4B46-AC31-E5732365CC5F}">
      <dsp:nvSpPr>
        <dsp:cNvPr id="0" name=""/>
        <dsp:cNvSpPr/>
      </dsp:nvSpPr>
      <dsp:spPr>
        <a:xfrm>
          <a:off x="6006562" y="3956828"/>
          <a:ext cx="1032153" cy="10321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CABD6C-E250-4884-8E7A-9BBC58964E9E}">
      <dsp:nvSpPr>
        <dsp:cNvPr id="0" name=""/>
        <dsp:cNvSpPr/>
      </dsp:nvSpPr>
      <dsp:spPr>
        <a:xfrm>
          <a:off x="7294426" y="347412"/>
          <a:ext cx="3353084" cy="47238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A98CF-873E-48C9-AD14-22D9C272B296}">
      <dsp:nvSpPr>
        <dsp:cNvPr id="0" name=""/>
        <dsp:cNvSpPr/>
      </dsp:nvSpPr>
      <dsp:spPr>
        <a:xfrm>
          <a:off x="7322958" y="2905420"/>
          <a:ext cx="3259394" cy="116152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600" b="1" kern="1200" dirty="0" smtClean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পাকিস্তানিদের </a:t>
          </a:r>
          <a:r>
            <a:rPr lang="bn-BD" sz="3600" b="1" kern="12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অত্যাচার</a:t>
          </a:r>
          <a:endParaRPr lang="en-US" sz="3600" b="1" kern="1200" dirty="0">
            <a:solidFill>
              <a:schemeClr val="tx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2958" y="2905420"/>
        <a:ext cx="2295348" cy="1161524"/>
      </dsp:txXfrm>
    </dsp:sp>
    <dsp:sp modelId="{31F8A666-44F5-4FF6-AF3E-FE94825898D2}">
      <dsp:nvSpPr>
        <dsp:cNvPr id="0" name=""/>
        <dsp:cNvSpPr/>
      </dsp:nvSpPr>
      <dsp:spPr>
        <a:xfrm>
          <a:off x="9656654" y="3960378"/>
          <a:ext cx="1032153" cy="103215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1C974-DF6F-4F4F-AEDC-7BF646AE8BCC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BA85A-CAB6-461D-B5E2-CCD23BC821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8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A85A-CAB6-461D-B5E2-CCD23BC821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A85A-CAB6-461D-B5E2-CCD23BC821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A85A-CAB6-461D-B5E2-CCD23BC821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4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BA85A-CAB6-461D-B5E2-CCD23BC821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1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40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0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07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09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7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39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37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02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47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0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96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E8CE-11C8-4479-8DCC-18A17F987137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1B79-6501-4633-8A08-076B6BC79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0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165081" y="6374892"/>
            <a:ext cx="340851" cy="356616"/>
            <a:chOff x="8641080" y="6374892"/>
            <a:chExt cx="340851" cy="356616"/>
          </a:xfrm>
        </p:grpSpPr>
        <p:sp>
          <p:nvSpPr>
            <p:cNvPr id="4" name="Bevel 3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6A63BA-E341-49AC-A2FC-2A754720994C}"/>
              </a:ext>
            </a:extLst>
          </p:cNvPr>
          <p:cNvGrpSpPr/>
          <p:nvPr/>
        </p:nvGrpSpPr>
        <p:grpSpPr>
          <a:xfrm>
            <a:off x="1494430" y="685801"/>
            <a:ext cx="9036522" cy="5434013"/>
            <a:chOff x="-29570" y="685800"/>
            <a:chExt cx="9036522" cy="5434013"/>
          </a:xfrm>
        </p:grpSpPr>
        <p:sp>
          <p:nvSpPr>
            <p:cNvPr id="20" name="TextBox 19"/>
            <p:cNvSpPr txBox="1"/>
            <p:nvPr/>
          </p:nvSpPr>
          <p:spPr>
            <a:xfrm>
              <a:off x="4282552" y="990600"/>
              <a:ext cx="47244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সবাইকে শুভেচ্ছা </a:t>
              </a:r>
            </a:p>
            <a:p>
              <a:pPr algn="ctr"/>
              <a:r>
                <a:rPr lang="bn-BD" sz="6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ও  </a:t>
              </a:r>
            </a:p>
            <a:p>
              <a:pPr algn="ctr"/>
              <a:r>
                <a:rPr lang="bn-BD" sz="66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অভিনন্দন।</a:t>
              </a:r>
              <a:endPara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050" name="Picture 2" descr="C:\Users\Cambrian College\Desktop\extra\project 1\flower\5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570" y="685800"/>
              <a:ext cx="5434013" cy="5434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0641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20218243"/>
              </p:ext>
            </p:extLst>
          </p:nvPr>
        </p:nvGraphicFramePr>
        <p:xfrm>
          <a:off x="871871" y="719666"/>
          <a:ext cx="1069635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07" y="685292"/>
            <a:ext cx="2693834" cy="2656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12" y="685292"/>
            <a:ext cx="2416374" cy="27399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7" y="685292"/>
            <a:ext cx="2741428" cy="27399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228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758156"/>
            <a:ext cx="10515600" cy="44188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50605" y="1743740"/>
            <a:ext cx="10462437" cy="39743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নিয়াজীর আত্নসমর্পণ আনন্দের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কিন্তু শরীফের কুলখানি বেদনার? ৫টি বাক্যে বুঝিয়ে লিখ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Internal Storage 7"/>
          <p:cNvSpPr/>
          <p:nvPr/>
        </p:nvSpPr>
        <p:spPr>
          <a:xfrm>
            <a:off x="999461" y="404038"/>
            <a:ext cx="10207256" cy="1233376"/>
          </a:xfrm>
          <a:prstGeom prst="flowChartInternalStorag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78865" y="649990"/>
            <a:ext cx="4595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34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27" y="287079"/>
            <a:ext cx="3688316" cy="2177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53" y="265814"/>
            <a:ext cx="4269562" cy="21985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27" y="3114644"/>
            <a:ext cx="3765359" cy="1870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53" y="3178438"/>
            <a:ext cx="4269562" cy="18707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A3A6033-6CA6-41B1-9DC7-9B7CA076A1BB}"/>
              </a:ext>
            </a:extLst>
          </p:cNvPr>
          <p:cNvSpPr txBox="1"/>
          <p:nvPr/>
        </p:nvSpPr>
        <p:spPr>
          <a:xfrm>
            <a:off x="3733800" y="5442857"/>
            <a:ext cx="4103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য</a:t>
            </a:r>
            <a:r>
              <a:rPr lang="as-IN" sz="3600" dirty="0"/>
              <a:t>ু</a:t>
            </a:r>
            <a:r>
              <a:rPr lang="en-US" sz="3600" dirty="0" err="1"/>
              <a:t>দ্ধের</a:t>
            </a:r>
            <a:r>
              <a:rPr lang="en-US" sz="3600" dirty="0"/>
              <a:t> </a:t>
            </a:r>
            <a:r>
              <a:rPr lang="en-US" sz="3600" dirty="0" err="1"/>
              <a:t>ছবি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88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849819"/>
            <a:ext cx="10515600" cy="43271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893135" y="1765005"/>
            <a:ext cx="10387513" cy="433808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মহান মুক্তিযুদ্ধের সমকালীন বিভিন্ন ছবি সংগ্রহ করে একটি দেয়াল পত্রিকা তৈরি কর।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৫জন করে দলে ভাগ করে )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3997843" y="361507"/>
            <a:ext cx="4125432" cy="1424763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10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2"/>
          <p:cNvSpPr/>
          <p:nvPr/>
        </p:nvSpPr>
        <p:spPr>
          <a:xfrm>
            <a:off x="7868093" y="914399"/>
            <a:ext cx="3508743" cy="3827721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155" y="854910"/>
            <a:ext cx="6411938" cy="32506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46009" y="4508077"/>
            <a:ext cx="8931349" cy="21392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১৬ই দিসেম্বর কে আত্নসমর্পণ করেছিল 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 দিবস</a:t>
            </a:r>
            <a:r>
              <a:rPr lang="en-US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যুদ্ধের কারন কী?</a:t>
            </a:r>
            <a:endParaRPr lang="en-US" sz="2800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79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5980" y="320040"/>
            <a:ext cx="7475220" cy="1615086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8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5820" y="2423160"/>
            <a:ext cx="10424160" cy="370332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থাকতো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যুক্তিসহ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5767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07066" y="0"/>
            <a:ext cx="9144000" cy="49871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8672" y="4987124"/>
            <a:ext cx="9102394" cy="64956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Cambrian College\Desktop\project 2\image2\fgd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7" y="898600"/>
            <a:ext cx="3226557" cy="45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1507066" y="5585026"/>
            <a:ext cx="9144000" cy="12869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-Shape 2"/>
          <p:cNvSpPr/>
          <p:nvPr/>
        </p:nvSpPr>
        <p:spPr>
          <a:xfrm flipH="1">
            <a:off x="1320074" y="4362041"/>
            <a:ext cx="457199" cy="995503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-Shape 3"/>
          <p:cNvSpPr/>
          <p:nvPr/>
        </p:nvSpPr>
        <p:spPr>
          <a:xfrm flipH="1">
            <a:off x="6307086" y="469911"/>
            <a:ext cx="606070" cy="2794312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ingle Corner Rectangle 4"/>
          <p:cNvSpPr/>
          <p:nvPr/>
        </p:nvSpPr>
        <p:spPr>
          <a:xfrm>
            <a:off x="6307086" y="3170949"/>
            <a:ext cx="1536878" cy="2177557"/>
          </a:xfrm>
          <a:prstGeom prst="snip1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flipH="1">
            <a:off x="2022473" y="3110637"/>
            <a:ext cx="4065061" cy="233114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1320074" y="5348505"/>
            <a:ext cx="6523891" cy="684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 flipH="1">
            <a:off x="2018830" y="5602527"/>
            <a:ext cx="914400" cy="900322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Punched Tape 11"/>
          <p:cNvSpPr/>
          <p:nvPr/>
        </p:nvSpPr>
        <p:spPr>
          <a:xfrm flipH="1">
            <a:off x="2286000" y="685800"/>
            <a:ext cx="4324120" cy="1998701"/>
          </a:xfrm>
          <a:prstGeom prst="flowChartPunchedTap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 flipH="1">
            <a:off x="6730271" y="4276208"/>
            <a:ext cx="457200" cy="710916"/>
          </a:xfrm>
          <a:prstGeom prst="flowChartPredefinedProcess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&quot;No&quot; Symbol 14"/>
          <p:cNvSpPr/>
          <p:nvPr/>
        </p:nvSpPr>
        <p:spPr>
          <a:xfrm flipH="1">
            <a:off x="4872242" y="5602527"/>
            <a:ext cx="914400" cy="900322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&quot;No&quot; Symbol 15"/>
          <p:cNvSpPr/>
          <p:nvPr/>
        </p:nvSpPr>
        <p:spPr>
          <a:xfrm flipH="1">
            <a:off x="6618325" y="5636686"/>
            <a:ext cx="914400" cy="900322"/>
          </a:xfrm>
          <a:prstGeom prst="noSmoking">
            <a:avLst/>
          </a:prstGeom>
          <a:solidFill>
            <a:schemeClr val="tx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618325" y="367435"/>
            <a:ext cx="304800" cy="31836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Cambrian College\Desktop\extra\project 1\flower\5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944" y="4859791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0165081" y="6374892"/>
            <a:ext cx="340851" cy="356616"/>
            <a:chOff x="8641080" y="6374892"/>
            <a:chExt cx="340851" cy="356616"/>
          </a:xfrm>
        </p:grpSpPr>
        <p:sp>
          <p:nvSpPr>
            <p:cNvPr id="22" name="Bevel 21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1966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  <p:bldP spid="10" grpId="1" animBg="1"/>
      <p:bldP spid="12" grpId="0" animBg="1"/>
      <p:bldP spid="13" grpId="0" animBg="1"/>
      <p:bldP spid="15" grpId="0" animBg="1"/>
      <p:bldP spid="15" grpId="1" animBg="1"/>
      <p:bldP spid="16" grpId="0" animBg="1"/>
      <p:bldP spid="16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828800" y="1879600"/>
            <a:ext cx="2514600" cy="939800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1828800" y="4953000"/>
            <a:ext cx="2540000" cy="939800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 পরিচিতি</a:t>
            </a:r>
            <a:r>
              <a:rPr lang="en-SG" sz="2800" b="1" dirty="0">
                <a:latin typeface="NikoshBAN" pitchFamily="2" charset="0"/>
                <a:cs typeface="NikoshBAN" pitchFamily="2" charset="0"/>
              </a:rPr>
              <a:t>: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6" t="14826" r="41654" b="48388"/>
          <a:stretch/>
        </p:blipFill>
        <p:spPr bwMode="auto">
          <a:xfrm>
            <a:off x="6999597" y="4133296"/>
            <a:ext cx="2019721" cy="2556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10165081" y="6374892"/>
            <a:ext cx="340851" cy="356616"/>
            <a:chOff x="8641080" y="6374892"/>
            <a:chExt cx="340851" cy="356616"/>
          </a:xfrm>
        </p:grpSpPr>
        <p:sp>
          <p:nvSpPr>
            <p:cNvPr id="8" name="Bevel 7"/>
            <p:cNvSpPr/>
            <p:nvPr/>
          </p:nvSpPr>
          <p:spPr>
            <a:xfrm>
              <a:off x="8641080" y="6374892"/>
              <a:ext cx="340851" cy="356616"/>
            </a:xfrm>
            <a:prstGeom prst="beve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hlinkClick r:id="" action="ppaction://noaction"/>
            </p:cNvPr>
            <p:cNvSpPr/>
            <p:nvPr/>
          </p:nvSpPr>
          <p:spPr>
            <a:xfrm>
              <a:off x="8720065" y="6400800"/>
              <a:ext cx="182879" cy="304800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951468" y="1148118"/>
            <a:ext cx="5230105" cy="25237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NikoshBAN" pitchFamily="2" charset="0"/>
                <a:cs typeface="NikoshBAN" pitchFamily="2" charset="0"/>
              </a:rPr>
              <a:t>হালিমা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বেগম</a:t>
            </a:r>
            <a:endParaRPr lang="bn-BD" sz="7200" b="1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800" b="1" dirty="0">
                <a:latin typeface="NikoshBAN" pitchFamily="2" charset="0"/>
                <a:cs typeface="NikoshBAN" pitchFamily="2" charset="0"/>
              </a:rPr>
              <a:t> ট্রেড ইন্সট্রাক্টর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চান্দিনা ডাঃ ফিরোজা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পাইলট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বালিকা উচ্চ বিদ্যালয়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51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01682822"/>
              </p:ext>
            </p:extLst>
          </p:nvPr>
        </p:nvGraphicFramePr>
        <p:xfrm>
          <a:off x="680483" y="1131683"/>
          <a:ext cx="11164187" cy="500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977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66780" y="5373830"/>
            <a:ext cx="7888224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তোমরা কি কি দেখতে পাচ্ছ?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9" y="297714"/>
            <a:ext cx="3402419" cy="31897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2" y="297714"/>
            <a:ext cx="3742661" cy="30896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40" y="297713"/>
            <a:ext cx="3620929" cy="29983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Oval 6"/>
          <p:cNvSpPr/>
          <p:nvPr/>
        </p:nvSpPr>
        <p:spPr>
          <a:xfrm>
            <a:off x="276447" y="3678863"/>
            <a:ext cx="2828260" cy="14034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৭ই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8591107" y="3728483"/>
            <a:ext cx="3274828" cy="1403498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সৌধ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82633" y="3817086"/>
            <a:ext cx="2945218" cy="1403498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87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6896524"/>
              </p:ext>
            </p:extLst>
          </p:nvPr>
        </p:nvGraphicFramePr>
        <p:xfrm>
          <a:off x="340242" y="361507"/>
          <a:ext cx="11483163" cy="61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5" y="552893"/>
            <a:ext cx="3444948" cy="2594344"/>
          </a:xfrm>
          <a:prstGeom prst="ellipse">
            <a:avLst/>
          </a:prstGeom>
          <a:solidFill>
            <a:schemeClr val="tx1"/>
          </a:solidFill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9" y="446567"/>
            <a:ext cx="3274827" cy="2892055"/>
          </a:xfrm>
          <a:prstGeom prst="ellipse">
            <a:avLst/>
          </a:prstGeom>
          <a:solidFill>
            <a:schemeClr val="tx1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4" y="510363"/>
            <a:ext cx="3040912" cy="2679404"/>
          </a:xfrm>
          <a:prstGeom prst="ellipse">
            <a:avLst/>
          </a:prstGeom>
          <a:solidFill>
            <a:schemeClr val="tx1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637954" y="4594860"/>
            <a:ext cx="10972799" cy="1554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ছবিগুলি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27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65005" y="467915"/>
            <a:ext cx="8952614" cy="11199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aque 6"/>
          <p:cNvSpPr/>
          <p:nvPr/>
        </p:nvSpPr>
        <p:spPr>
          <a:xfrm>
            <a:off x="2218944" y="1999488"/>
            <a:ext cx="8583168" cy="1353312"/>
          </a:xfrm>
          <a:prstGeom prst="plaqu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2511552" y="3742944"/>
            <a:ext cx="8290560" cy="1328928"/>
          </a:xfrm>
          <a:prstGeom prst="plaqu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একাত্তরের দিন গুলি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59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27780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1602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79" y="1701743"/>
            <a:ext cx="4632961" cy="3127034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06328" y="106327"/>
            <a:ext cx="2849523" cy="240295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৩রা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১৯২৩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মুর্শিদাবাদের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সুন্দরপুর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3001" y="91973"/>
            <a:ext cx="3763926" cy="1421216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জাহানারা </a:t>
            </a: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ইমাম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8940" y="113417"/>
            <a:ext cx="2998379" cy="235333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শিক্ষকতা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সিদ্ধেশ্বরী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ডাকা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টিচার্স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144" y="4444409"/>
            <a:ext cx="3062175" cy="22966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সাধনা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গজকচ্ছপ,সাতটি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তারার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ঝিকিমিকি,ক্যান্সারের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স্নজ্ঞে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3768" y="5124892"/>
            <a:ext cx="2892056" cy="1609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064" y="4805916"/>
            <a:ext cx="3019643" cy="19351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জীবনাবসান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২৬শে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১৯৯৪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327" y="3734239"/>
            <a:ext cx="11036596" cy="22328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D6D0B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 নিয়াজী আত্নসমর্পণ, বিজয় দিবস পালন </a:t>
            </a:r>
            <a:endParaRPr lang="en-US" sz="5400" dirty="0">
              <a:solidFill>
                <a:srgbClr val="D6D0B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76" y="621378"/>
            <a:ext cx="4859605" cy="2765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06" y="651849"/>
            <a:ext cx="4961179" cy="2734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581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307</Words>
  <Application>Microsoft Office PowerPoint</Application>
  <PresentationFormat>Widescreen</PresentationFormat>
  <Paragraphs>72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Alhaz</dc:creator>
  <cp:lastModifiedBy>DOEL</cp:lastModifiedBy>
  <cp:revision>557</cp:revision>
  <dcterms:created xsi:type="dcterms:W3CDTF">2015-11-28T18:04:45Z</dcterms:created>
  <dcterms:modified xsi:type="dcterms:W3CDTF">2020-09-17T18:04:05Z</dcterms:modified>
</cp:coreProperties>
</file>