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7" r:id="rId2"/>
  </p:sldMasterIdLst>
  <p:notesMasterIdLst>
    <p:notesMasterId r:id="rId19"/>
  </p:notesMasterIdLst>
  <p:sldIdLst>
    <p:sldId id="526" r:id="rId3"/>
    <p:sldId id="527" r:id="rId4"/>
    <p:sldId id="503" r:id="rId5"/>
    <p:sldId id="504" r:id="rId6"/>
    <p:sldId id="370" r:id="rId7"/>
    <p:sldId id="294" r:id="rId8"/>
    <p:sldId id="522" r:id="rId9"/>
    <p:sldId id="525" r:id="rId10"/>
    <p:sldId id="512" r:id="rId11"/>
    <p:sldId id="340" r:id="rId12"/>
    <p:sldId id="524" r:id="rId13"/>
    <p:sldId id="473" r:id="rId14"/>
    <p:sldId id="301" r:id="rId15"/>
    <p:sldId id="348" r:id="rId16"/>
    <p:sldId id="278" r:id="rId17"/>
    <p:sldId id="528" r:id="rId18"/>
  </p:sldIdLst>
  <p:sldSz cx="13004800" cy="73152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 userDrawn="1">
          <p15:clr>
            <a:srgbClr val="A4A3A4"/>
          </p15:clr>
        </p15:guide>
        <p15:guide id="2" pos="40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1BC8"/>
    <a:srgbClr val="007A37"/>
    <a:srgbClr val="800080"/>
    <a:srgbClr val="FFFFFF"/>
    <a:srgbClr val="FF0066"/>
    <a:srgbClr val="FF3399"/>
    <a:srgbClr val="820000"/>
    <a:srgbClr val="FFCC99"/>
    <a:srgbClr val="CCFF99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3455" autoAdjust="0"/>
  </p:normalViewPr>
  <p:slideViewPr>
    <p:cSldViewPr snapToGrid="0" showGuides="1">
      <p:cViewPr varScale="1">
        <p:scale>
          <a:sx n="62" d="100"/>
          <a:sy n="62" d="100"/>
        </p:scale>
        <p:origin x="780" y="42"/>
      </p:cViewPr>
      <p:guideLst>
        <p:guide orient="horz" pos="2304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9EB1D6-8522-4560-B009-FD33493719AC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29ACBE-CC58-4FF7-B332-0A2B6DBA3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611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ঃ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আজ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ইমেইল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555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9ACBE-CC58-4FF7-B332-0A2B6DBA3C9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193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9ACBE-CC58-4FF7-B332-0A2B6DBA3C9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367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গুলোতে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9ACBE-CC58-4FF7-B332-0A2B6DBA3C9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232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2272470"/>
            <a:ext cx="11054080" cy="15680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4145280"/>
            <a:ext cx="910336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5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1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7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3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289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4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0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66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243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065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571307" y="292963"/>
            <a:ext cx="3901440" cy="624162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988" y="292963"/>
            <a:ext cx="11487573" cy="6241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981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83B1B04-FDB0-44E3-A7B1-4C1129459EC1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055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84581"/>
            <a:ext cx="11704320" cy="8924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83B1B04-FDB0-44E3-A7B1-4C1129459EC1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54225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84581"/>
            <a:ext cx="11704320" cy="8924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83B1B04-FDB0-44E3-A7B1-4C1129459EC1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429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9031"/>
            <a:ext cx="13004800" cy="7324231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7538" y="2564837"/>
            <a:ext cx="8284732" cy="1756055"/>
          </a:xfrm>
        </p:spPr>
        <p:txBody>
          <a:bodyPr anchor="b">
            <a:noAutofit/>
          </a:bodyPr>
          <a:lstStyle>
            <a:lvl1pPr algn="r">
              <a:defRPr sz="576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7538" y="4320889"/>
            <a:ext cx="8284732" cy="1170026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87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5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3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0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26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13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01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5509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4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83639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91" y="2880925"/>
            <a:ext cx="9169779" cy="1948353"/>
          </a:xfrm>
        </p:spPr>
        <p:txBody>
          <a:bodyPr anchor="b"/>
          <a:lstStyle>
            <a:lvl1pPr algn="l">
              <a:defRPr sz="4267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91" y="4829278"/>
            <a:ext cx="9169779" cy="917760"/>
          </a:xfrm>
        </p:spPr>
        <p:txBody>
          <a:bodyPr anchor="t"/>
          <a:lstStyle>
            <a:lvl1pPr marL="0" indent="0" algn="l">
              <a:buNone/>
              <a:defRPr sz="213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87695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9421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2490" y="2304628"/>
            <a:ext cx="4462971" cy="41394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29301" y="2304629"/>
            <a:ext cx="4462970" cy="41394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33424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795" y="2305049"/>
            <a:ext cx="4464665" cy="614679"/>
          </a:xfrm>
        </p:spPr>
        <p:txBody>
          <a:bodyPr anchor="b">
            <a:noAutofit/>
          </a:bodyPr>
          <a:lstStyle>
            <a:lvl1pPr marL="0" indent="0">
              <a:buNone/>
              <a:defRPr sz="2560" b="0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795" y="2919729"/>
            <a:ext cx="4464665" cy="352439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27609" y="2305049"/>
            <a:ext cx="4464659" cy="614679"/>
          </a:xfrm>
        </p:spPr>
        <p:txBody>
          <a:bodyPr anchor="b">
            <a:noAutofit/>
          </a:bodyPr>
          <a:lstStyle>
            <a:lvl1pPr marL="0" indent="0">
              <a:buNone/>
              <a:defRPr sz="2560" b="0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27610" y="2919729"/>
            <a:ext cx="4464658" cy="352439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542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7672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90" y="650240"/>
            <a:ext cx="9169779" cy="140885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2030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37381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1598511"/>
            <a:ext cx="4111497" cy="1363697"/>
          </a:xfrm>
        </p:spPr>
        <p:txBody>
          <a:bodyPr anchor="b">
            <a:normAutofit/>
          </a:bodyPr>
          <a:lstStyle>
            <a:lvl1pPr>
              <a:defRPr sz="213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7825" y="549253"/>
            <a:ext cx="4814444" cy="58948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2489" y="2962207"/>
            <a:ext cx="4111497" cy="2756746"/>
          </a:xfrm>
        </p:spPr>
        <p:txBody>
          <a:bodyPr>
            <a:normAutofit/>
          </a:bodyPr>
          <a:lstStyle>
            <a:lvl1pPr marL="0" indent="0">
              <a:buNone/>
              <a:defRPr sz="1493"/>
            </a:lvl1pPr>
            <a:lvl2pPr marL="487549" indent="0">
              <a:buNone/>
              <a:defRPr sz="1493"/>
            </a:lvl2pPr>
            <a:lvl3pPr marL="975098" indent="0">
              <a:buNone/>
              <a:defRPr sz="1280"/>
            </a:lvl3pPr>
            <a:lvl4pPr marL="1462647" indent="0">
              <a:buNone/>
              <a:defRPr sz="1067"/>
            </a:lvl4pPr>
            <a:lvl5pPr marL="1950195" indent="0">
              <a:buNone/>
              <a:defRPr sz="1067"/>
            </a:lvl5pPr>
            <a:lvl6pPr marL="2437744" indent="0">
              <a:buNone/>
              <a:defRPr sz="1067"/>
            </a:lvl6pPr>
            <a:lvl7pPr marL="2925294" indent="0">
              <a:buNone/>
              <a:defRPr sz="1067"/>
            </a:lvl7pPr>
            <a:lvl8pPr marL="3412843" indent="0">
              <a:buNone/>
              <a:defRPr sz="1067"/>
            </a:lvl8pPr>
            <a:lvl9pPr marL="3900392" indent="0">
              <a:buNone/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8526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90" y="5120640"/>
            <a:ext cx="9169778" cy="604521"/>
          </a:xfrm>
        </p:spPr>
        <p:txBody>
          <a:bodyPr anchor="b">
            <a:normAutofit/>
          </a:bodyPr>
          <a:lstStyle>
            <a:lvl1pPr algn="l">
              <a:defRPr sz="256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22490" y="650240"/>
            <a:ext cx="9169779" cy="4102099"/>
          </a:xfrm>
        </p:spPr>
        <p:txBody>
          <a:bodyPr anchor="t">
            <a:normAutofit/>
          </a:bodyPr>
          <a:lstStyle>
            <a:lvl1pPr marL="0" indent="0" algn="ctr">
              <a:buNone/>
              <a:defRPr sz="1707"/>
            </a:lvl1pPr>
            <a:lvl2pPr marL="487695" indent="0">
              <a:buNone/>
              <a:defRPr sz="1707"/>
            </a:lvl2pPr>
            <a:lvl3pPr marL="975390" indent="0">
              <a:buNone/>
              <a:defRPr sz="1707"/>
            </a:lvl3pPr>
            <a:lvl4pPr marL="1463086" indent="0">
              <a:buNone/>
              <a:defRPr sz="1707"/>
            </a:lvl4pPr>
            <a:lvl5pPr marL="1950781" indent="0">
              <a:buNone/>
              <a:defRPr sz="1707"/>
            </a:lvl5pPr>
            <a:lvl6pPr marL="2438476" indent="0">
              <a:buNone/>
              <a:defRPr sz="1707"/>
            </a:lvl6pPr>
            <a:lvl7pPr marL="2926171" indent="0">
              <a:buNone/>
              <a:defRPr sz="1707"/>
            </a:lvl7pPr>
            <a:lvl8pPr marL="3413867" indent="0">
              <a:buNone/>
              <a:defRPr sz="1707"/>
            </a:lvl8pPr>
            <a:lvl9pPr marL="3901562" indent="0">
              <a:buNone/>
              <a:defRPr sz="1707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2490" y="5725161"/>
            <a:ext cx="9169778" cy="718959"/>
          </a:xfrm>
        </p:spPr>
        <p:txBody>
          <a:bodyPr>
            <a:normAutofit/>
          </a:bodyPr>
          <a:lstStyle>
            <a:lvl1pPr marL="0" indent="0">
              <a:buNone/>
              <a:defRPr sz="1280"/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23137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91" y="650240"/>
            <a:ext cx="9169779" cy="3630507"/>
          </a:xfrm>
        </p:spPr>
        <p:txBody>
          <a:bodyPr anchor="ctr">
            <a:normAutofit/>
          </a:bodyPr>
          <a:lstStyle>
            <a:lvl1pPr algn="l">
              <a:defRPr sz="4693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91" y="4768427"/>
            <a:ext cx="9169779" cy="1675693"/>
          </a:xfrm>
        </p:spPr>
        <p:txBody>
          <a:bodyPr anchor="ctr">
            <a:normAutofit/>
          </a:bodyPr>
          <a:lstStyle>
            <a:lvl1pPr marL="0" indent="0" algn="l">
              <a:buNone/>
              <a:defRPr sz="192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87695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46214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3423" y="650240"/>
            <a:ext cx="8633743" cy="3224107"/>
          </a:xfrm>
        </p:spPr>
        <p:txBody>
          <a:bodyPr anchor="ctr">
            <a:normAutofit/>
          </a:bodyPr>
          <a:lstStyle>
            <a:lvl1pPr algn="l">
              <a:defRPr sz="4693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57215" y="3874347"/>
            <a:ext cx="7706159" cy="4064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70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87695" indent="0">
              <a:buFontTx/>
              <a:buNone/>
              <a:defRPr/>
            </a:lvl2pPr>
            <a:lvl3pPr marL="975390" indent="0">
              <a:buFontTx/>
              <a:buNone/>
              <a:defRPr/>
            </a:lvl3pPr>
            <a:lvl4pPr marL="1463086" indent="0">
              <a:buFontTx/>
              <a:buNone/>
              <a:defRPr/>
            </a:lvl4pPr>
            <a:lvl5pPr marL="1950781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91" y="4768427"/>
            <a:ext cx="9169779" cy="1675693"/>
          </a:xfrm>
        </p:spPr>
        <p:txBody>
          <a:bodyPr anchor="ctr">
            <a:normAutofit/>
          </a:bodyPr>
          <a:lstStyle>
            <a:lvl1pPr marL="0" indent="0" algn="l">
              <a:buNone/>
              <a:defRPr sz="192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87695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77995" y="843070"/>
            <a:ext cx="650240" cy="623761"/>
          </a:xfrm>
          <a:prstGeom prst="rect">
            <a:avLst/>
          </a:prstGeom>
        </p:spPr>
        <p:txBody>
          <a:bodyPr vert="horz" lIns="97536" tIns="48768" rIns="97536" bIns="48768" rtlCol="0" anchor="ctr">
            <a:noAutofit/>
          </a:bodyPr>
          <a:lstStyle/>
          <a:p>
            <a:pPr lvl="0"/>
            <a:r>
              <a:rPr lang="en-US" sz="8534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485878" y="3078993"/>
            <a:ext cx="650240" cy="623761"/>
          </a:xfrm>
          <a:prstGeom prst="rect">
            <a:avLst/>
          </a:prstGeom>
        </p:spPr>
        <p:txBody>
          <a:bodyPr vert="horz" lIns="97536" tIns="48768" rIns="97536" bIns="48768" rtlCol="0" anchor="ctr">
            <a:noAutofit/>
          </a:bodyPr>
          <a:lstStyle/>
          <a:p>
            <a:pPr lvl="0"/>
            <a:r>
              <a:rPr lang="en-US" sz="8534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92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14821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91" y="2060787"/>
            <a:ext cx="9169779" cy="2768491"/>
          </a:xfrm>
        </p:spPr>
        <p:txBody>
          <a:bodyPr anchor="b">
            <a:normAutofit/>
          </a:bodyPr>
          <a:lstStyle>
            <a:lvl1pPr algn="l">
              <a:defRPr sz="4693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91" y="4829278"/>
            <a:ext cx="9169779" cy="1614842"/>
          </a:xfrm>
        </p:spPr>
        <p:txBody>
          <a:bodyPr anchor="t">
            <a:normAutofit/>
          </a:bodyPr>
          <a:lstStyle>
            <a:lvl1pPr marL="0" indent="0" algn="l">
              <a:buNone/>
              <a:defRPr sz="192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87695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80922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3423" y="650240"/>
            <a:ext cx="8633743" cy="3224107"/>
          </a:xfrm>
        </p:spPr>
        <p:txBody>
          <a:bodyPr anchor="ctr">
            <a:normAutofit/>
          </a:bodyPr>
          <a:lstStyle>
            <a:lvl1pPr algn="l">
              <a:defRPr sz="4693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22488" y="4280747"/>
            <a:ext cx="9169780" cy="5485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56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87695" indent="0">
              <a:buFontTx/>
              <a:buNone/>
              <a:defRPr/>
            </a:lvl2pPr>
            <a:lvl3pPr marL="975390" indent="0">
              <a:buFontTx/>
              <a:buNone/>
              <a:defRPr/>
            </a:lvl3pPr>
            <a:lvl4pPr marL="1463086" indent="0">
              <a:buFontTx/>
              <a:buNone/>
              <a:defRPr/>
            </a:lvl4pPr>
            <a:lvl5pPr marL="1950781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91" y="4829278"/>
            <a:ext cx="9169779" cy="1614842"/>
          </a:xfrm>
        </p:spPr>
        <p:txBody>
          <a:bodyPr anchor="t">
            <a:normAutofit/>
          </a:bodyPr>
          <a:lstStyle>
            <a:lvl1pPr marL="0" indent="0" algn="l">
              <a:buNone/>
              <a:defRPr sz="192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87695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77995" y="843070"/>
            <a:ext cx="650240" cy="623761"/>
          </a:xfrm>
          <a:prstGeom prst="rect">
            <a:avLst/>
          </a:prstGeom>
        </p:spPr>
        <p:txBody>
          <a:bodyPr vert="horz" lIns="97536" tIns="48768" rIns="97536" bIns="48768" rtlCol="0" anchor="ctr">
            <a:noAutofit/>
          </a:bodyPr>
          <a:lstStyle/>
          <a:p>
            <a:pPr lvl="0"/>
            <a:r>
              <a:rPr lang="en-US" sz="8534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485878" y="3078993"/>
            <a:ext cx="650240" cy="623761"/>
          </a:xfrm>
          <a:prstGeom prst="rect">
            <a:avLst/>
          </a:prstGeom>
        </p:spPr>
        <p:txBody>
          <a:bodyPr vert="horz" lIns="97536" tIns="48768" rIns="97536" bIns="48768" rtlCol="0" anchor="ctr">
            <a:noAutofit/>
          </a:bodyPr>
          <a:lstStyle/>
          <a:p>
            <a:pPr lvl="0"/>
            <a:r>
              <a:rPr lang="en-US" sz="8534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89939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19" y="650240"/>
            <a:ext cx="9160750" cy="3224107"/>
          </a:xfrm>
        </p:spPr>
        <p:txBody>
          <a:bodyPr anchor="ctr">
            <a:normAutofit/>
          </a:bodyPr>
          <a:lstStyle>
            <a:lvl1pPr algn="l">
              <a:defRPr sz="4693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22488" y="4280747"/>
            <a:ext cx="9169780" cy="5485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560">
                <a:solidFill>
                  <a:schemeClr val="accent1"/>
                </a:solidFill>
              </a:defRPr>
            </a:lvl1pPr>
            <a:lvl2pPr marL="487695" indent="0">
              <a:buFontTx/>
              <a:buNone/>
              <a:defRPr/>
            </a:lvl2pPr>
            <a:lvl3pPr marL="975390" indent="0">
              <a:buFontTx/>
              <a:buNone/>
              <a:defRPr/>
            </a:lvl3pPr>
            <a:lvl4pPr marL="1463086" indent="0">
              <a:buFontTx/>
              <a:buNone/>
              <a:defRPr/>
            </a:lvl4pPr>
            <a:lvl5pPr marL="1950781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91" y="4829278"/>
            <a:ext cx="9169779" cy="1614842"/>
          </a:xfrm>
        </p:spPr>
        <p:txBody>
          <a:bodyPr anchor="t">
            <a:normAutofit/>
          </a:bodyPr>
          <a:lstStyle>
            <a:lvl1pPr marL="0" indent="0" algn="l">
              <a:buNone/>
              <a:defRPr sz="192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87695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10544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2707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4700707"/>
            <a:ext cx="11054080" cy="1452880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3100495"/>
            <a:ext cx="11054080" cy="1600199"/>
          </a:xfrm>
        </p:spPr>
        <p:txBody>
          <a:bodyPr anchor="b"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445781" indent="0">
              <a:buNone/>
              <a:defRPr sz="1755">
                <a:solidFill>
                  <a:schemeClr val="tx1">
                    <a:tint val="75000"/>
                  </a:schemeClr>
                </a:solidFill>
              </a:defRPr>
            </a:lvl2pPr>
            <a:lvl3pPr marL="891563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3pPr>
            <a:lvl4pPr marL="1337344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4pPr>
            <a:lvl5pPr marL="1783126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5pPr>
            <a:lvl6pPr marL="2228907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6pPr>
            <a:lvl7pPr marL="2674688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7pPr>
            <a:lvl8pPr marL="312047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8pPr>
            <a:lvl9pPr marL="3566251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7341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98852" y="650239"/>
            <a:ext cx="1391726" cy="5601548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2491" y="650240"/>
            <a:ext cx="7530827" cy="560154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6981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988" y="1706887"/>
            <a:ext cx="7694507" cy="4827694"/>
          </a:xfrm>
        </p:spPr>
        <p:txBody>
          <a:bodyPr/>
          <a:lstStyle>
            <a:lvl1pPr>
              <a:defRPr sz="2730"/>
            </a:lvl1pPr>
            <a:lvl2pPr>
              <a:defRPr sz="2340"/>
            </a:lvl2pPr>
            <a:lvl3pPr>
              <a:defRPr sz="1950"/>
            </a:lvl3pPr>
            <a:lvl4pPr>
              <a:defRPr sz="1755"/>
            </a:lvl4pPr>
            <a:lvl5pPr>
              <a:defRPr sz="1755"/>
            </a:lvl5pPr>
            <a:lvl6pPr>
              <a:defRPr sz="1755"/>
            </a:lvl6pPr>
            <a:lvl7pPr>
              <a:defRPr sz="1755"/>
            </a:lvl7pPr>
            <a:lvl8pPr>
              <a:defRPr sz="1755"/>
            </a:lvl8pPr>
            <a:lvl9pPr>
              <a:defRPr sz="175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78241" y="1706887"/>
            <a:ext cx="7694507" cy="4827694"/>
          </a:xfrm>
        </p:spPr>
        <p:txBody>
          <a:bodyPr/>
          <a:lstStyle>
            <a:lvl1pPr>
              <a:defRPr sz="2730"/>
            </a:lvl1pPr>
            <a:lvl2pPr>
              <a:defRPr sz="2340"/>
            </a:lvl2pPr>
            <a:lvl3pPr>
              <a:defRPr sz="1950"/>
            </a:lvl3pPr>
            <a:lvl4pPr>
              <a:defRPr sz="1755"/>
            </a:lvl4pPr>
            <a:lvl5pPr>
              <a:defRPr sz="1755"/>
            </a:lvl5pPr>
            <a:lvl6pPr>
              <a:defRPr sz="1755"/>
            </a:lvl6pPr>
            <a:lvl7pPr>
              <a:defRPr sz="1755"/>
            </a:lvl7pPr>
            <a:lvl8pPr>
              <a:defRPr sz="1755"/>
            </a:lvl8pPr>
            <a:lvl9pPr>
              <a:defRPr sz="175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8437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292947"/>
            <a:ext cx="1170432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2" y="1637457"/>
            <a:ext cx="5746045" cy="682413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81" indent="0">
              <a:buNone/>
              <a:defRPr sz="1950" b="1"/>
            </a:lvl2pPr>
            <a:lvl3pPr marL="891563" indent="0">
              <a:buNone/>
              <a:defRPr sz="1755" b="1"/>
            </a:lvl3pPr>
            <a:lvl4pPr marL="1337344" indent="0">
              <a:buNone/>
              <a:defRPr sz="1560" b="1"/>
            </a:lvl4pPr>
            <a:lvl5pPr marL="1783126" indent="0">
              <a:buNone/>
              <a:defRPr sz="1560" b="1"/>
            </a:lvl5pPr>
            <a:lvl6pPr marL="2228907" indent="0">
              <a:buNone/>
              <a:defRPr sz="1560" b="1"/>
            </a:lvl6pPr>
            <a:lvl7pPr marL="2674688" indent="0">
              <a:buNone/>
              <a:defRPr sz="1560" b="1"/>
            </a:lvl7pPr>
            <a:lvl8pPr marL="3120470" indent="0">
              <a:buNone/>
              <a:defRPr sz="1560" b="1"/>
            </a:lvl8pPr>
            <a:lvl9pPr marL="3566251" indent="0">
              <a:buNone/>
              <a:defRPr sz="15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2" y="2319870"/>
            <a:ext cx="5746045" cy="4214707"/>
          </a:xfrm>
        </p:spPr>
        <p:txBody>
          <a:bodyPr/>
          <a:lstStyle>
            <a:lvl1pPr>
              <a:defRPr sz="2340"/>
            </a:lvl1pPr>
            <a:lvl2pPr>
              <a:defRPr sz="1950"/>
            </a:lvl2pPr>
            <a:lvl3pPr>
              <a:defRPr sz="1755"/>
            </a:lvl3pPr>
            <a:lvl4pPr>
              <a:defRPr sz="1560"/>
            </a:lvl4pPr>
            <a:lvl5pPr>
              <a:defRPr sz="1560"/>
            </a:lvl5pPr>
            <a:lvl6pPr>
              <a:defRPr sz="1560"/>
            </a:lvl6pPr>
            <a:lvl7pPr>
              <a:defRPr sz="1560"/>
            </a:lvl7pPr>
            <a:lvl8pPr>
              <a:defRPr sz="1560"/>
            </a:lvl8pPr>
            <a:lvl9pPr>
              <a:defRPr sz="15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67" y="1637457"/>
            <a:ext cx="5748302" cy="682413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81" indent="0">
              <a:buNone/>
              <a:defRPr sz="1950" b="1"/>
            </a:lvl2pPr>
            <a:lvl3pPr marL="891563" indent="0">
              <a:buNone/>
              <a:defRPr sz="1755" b="1"/>
            </a:lvl3pPr>
            <a:lvl4pPr marL="1337344" indent="0">
              <a:buNone/>
              <a:defRPr sz="1560" b="1"/>
            </a:lvl4pPr>
            <a:lvl5pPr marL="1783126" indent="0">
              <a:buNone/>
              <a:defRPr sz="1560" b="1"/>
            </a:lvl5pPr>
            <a:lvl6pPr marL="2228907" indent="0">
              <a:buNone/>
              <a:defRPr sz="1560" b="1"/>
            </a:lvl6pPr>
            <a:lvl7pPr marL="2674688" indent="0">
              <a:buNone/>
              <a:defRPr sz="1560" b="1"/>
            </a:lvl7pPr>
            <a:lvl8pPr marL="3120470" indent="0">
              <a:buNone/>
              <a:defRPr sz="1560" b="1"/>
            </a:lvl8pPr>
            <a:lvl9pPr marL="3566251" indent="0">
              <a:buNone/>
              <a:defRPr sz="15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67" y="2319870"/>
            <a:ext cx="5748302" cy="4214707"/>
          </a:xfrm>
        </p:spPr>
        <p:txBody>
          <a:bodyPr/>
          <a:lstStyle>
            <a:lvl1pPr>
              <a:defRPr sz="2340"/>
            </a:lvl1pPr>
            <a:lvl2pPr>
              <a:defRPr sz="1950"/>
            </a:lvl2pPr>
            <a:lvl3pPr>
              <a:defRPr sz="1755"/>
            </a:lvl3pPr>
            <a:lvl4pPr>
              <a:defRPr sz="1560"/>
            </a:lvl4pPr>
            <a:lvl5pPr>
              <a:defRPr sz="1560"/>
            </a:lvl5pPr>
            <a:lvl6pPr>
              <a:defRPr sz="1560"/>
            </a:lvl6pPr>
            <a:lvl7pPr>
              <a:defRPr sz="1560"/>
            </a:lvl7pPr>
            <a:lvl8pPr>
              <a:defRPr sz="1560"/>
            </a:lvl8pPr>
            <a:lvl9pPr>
              <a:defRPr sz="15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056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844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90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6" y="291253"/>
            <a:ext cx="4278490" cy="1239520"/>
          </a:xfrm>
        </p:spPr>
        <p:txBody>
          <a:bodyPr anchor="b"/>
          <a:lstStyle>
            <a:lvl1pPr algn="l">
              <a:defRPr sz="195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7" y="291269"/>
            <a:ext cx="7270044" cy="6243321"/>
          </a:xfrm>
        </p:spPr>
        <p:txBody>
          <a:bodyPr/>
          <a:lstStyle>
            <a:lvl1pPr>
              <a:defRPr sz="3120"/>
            </a:lvl1pPr>
            <a:lvl2pPr>
              <a:defRPr sz="2730"/>
            </a:lvl2pPr>
            <a:lvl3pPr>
              <a:defRPr sz="2340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6" y="1530780"/>
            <a:ext cx="4278490" cy="5003801"/>
          </a:xfrm>
        </p:spPr>
        <p:txBody>
          <a:bodyPr/>
          <a:lstStyle>
            <a:lvl1pPr marL="0" indent="0">
              <a:buNone/>
              <a:defRPr sz="1365"/>
            </a:lvl1pPr>
            <a:lvl2pPr marL="445781" indent="0">
              <a:buNone/>
              <a:defRPr sz="1170"/>
            </a:lvl2pPr>
            <a:lvl3pPr marL="891563" indent="0">
              <a:buNone/>
              <a:defRPr sz="975"/>
            </a:lvl3pPr>
            <a:lvl4pPr marL="1337344" indent="0">
              <a:buNone/>
              <a:defRPr sz="878"/>
            </a:lvl4pPr>
            <a:lvl5pPr marL="1783126" indent="0">
              <a:buNone/>
              <a:defRPr sz="878"/>
            </a:lvl5pPr>
            <a:lvl6pPr marL="2228907" indent="0">
              <a:buNone/>
              <a:defRPr sz="878"/>
            </a:lvl6pPr>
            <a:lvl7pPr marL="2674688" indent="0">
              <a:buNone/>
              <a:defRPr sz="878"/>
            </a:lvl7pPr>
            <a:lvl8pPr marL="3120470" indent="0">
              <a:buNone/>
              <a:defRPr sz="878"/>
            </a:lvl8pPr>
            <a:lvl9pPr marL="3566251" indent="0">
              <a:buNone/>
              <a:defRPr sz="87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96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1" y="5120643"/>
            <a:ext cx="7802880" cy="604521"/>
          </a:xfrm>
        </p:spPr>
        <p:txBody>
          <a:bodyPr anchor="b"/>
          <a:lstStyle>
            <a:lvl1pPr algn="l">
              <a:defRPr sz="195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1" y="653627"/>
            <a:ext cx="7802880" cy="4389120"/>
          </a:xfrm>
        </p:spPr>
        <p:txBody>
          <a:bodyPr/>
          <a:lstStyle>
            <a:lvl1pPr marL="0" indent="0">
              <a:buNone/>
              <a:defRPr sz="3120"/>
            </a:lvl1pPr>
            <a:lvl2pPr marL="445781" indent="0">
              <a:buNone/>
              <a:defRPr sz="2730"/>
            </a:lvl2pPr>
            <a:lvl3pPr marL="891563" indent="0">
              <a:buNone/>
              <a:defRPr sz="2340"/>
            </a:lvl3pPr>
            <a:lvl4pPr marL="1337344" indent="0">
              <a:buNone/>
              <a:defRPr sz="1950"/>
            </a:lvl4pPr>
            <a:lvl5pPr marL="1783126" indent="0">
              <a:buNone/>
              <a:defRPr sz="1950"/>
            </a:lvl5pPr>
            <a:lvl6pPr marL="2228907" indent="0">
              <a:buNone/>
              <a:defRPr sz="1950"/>
            </a:lvl6pPr>
            <a:lvl7pPr marL="2674688" indent="0">
              <a:buNone/>
              <a:defRPr sz="1950"/>
            </a:lvl7pPr>
            <a:lvl8pPr marL="3120470" indent="0">
              <a:buNone/>
              <a:defRPr sz="1950"/>
            </a:lvl8pPr>
            <a:lvl9pPr marL="3566251" indent="0">
              <a:buNone/>
              <a:defRPr sz="195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1" y="5725164"/>
            <a:ext cx="7802880" cy="858519"/>
          </a:xfrm>
        </p:spPr>
        <p:txBody>
          <a:bodyPr/>
          <a:lstStyle>
            <a:lvl1pPr marL="0" indent="0">
              <a:buNone/>
              <a:defRPr sz="1365"/>
            </a:lvl1pPr>
            <a:lvl2pPr marL="445781" indent="0">
              <a:buNone/>
              <a:defRPr sz="1170"/>
            </a:lvl2pPr>
            <a:lvl3pPr marL="891563" indent="0">
              <a:buNone/>
              <a:defRPr sz="975"/>
            </a:lvl3pPr>
            <a:lvl4pPr marL="1337344" indent="0">
              <a:buNone/>
              <a:defRPr sz="878"/>
            </a:lvl4pPr>
            <a:lvl5pPr marL="1783126" indent="0">
              <a:buNone/>
              <a:defRPr sz="878"/>
            </a:lvl5pPr>
            <a:lvl6pPr marL="2228907" indent="0">
              <a:buNone/>
              <a:defRPr sz="878"/>
            </a:lvl6pPr>
            <a:lvl7pPr marL="2674688" indent="0">
              <a:buNone/>
              <a:defRPr sz="878"/>
            </a:lvl7pPr>
            <a:lvl8pPr marL="3120470" indent="0">
              <a:buNone/>
              <a:defRPr sz="878"/>
            </a:lvl8pPr>
            <a:lvl9pPr marL="3566251" indent="0">
              <a:buNone/>
              <a:defRPr sz="87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7736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" y="292947"/>
            <a:ext cx="1170432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1706887"/>
            <a:ext cx="11704320" cy="4827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240" y="6780121"/>
            <a:ext cx="3034453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B1B04-FDB0-44E3-A7B1-4C1129459EC1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3308" y="6780121"/>
            <a:ext cx="4118187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0108" y="6780121"/>
            <a:ext cx="3034453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23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ctr" defTabSz="891563" rtl="0" eaLnBrk="1" latinLnBrk="0" hangingPunct="1">
        <a:spcBef>
          <a:spcPct val="0"/>
        </a:spcBef>
        <a:buNone/>
        <a:defRPr sz="42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4337" indent="-334337" algn="l" defTabSz="891563" rtl="0" eaLnBrk="1" latinLnBrk="0" hangingPunct="1">
        <a:spcBef>
          <a:spcPct val="20000"/>
        </a:spcBef>
        <a:buFont typeface="Arial" pitchFamily="34" charset="0"/>
        <a:buChar char="•"/>
        <a:defRPr sz="3120" kern="1200">
          <a:solidFill>
            <a:schemeClr val="tx1"/>
          </a:solidFill>
          <a:latin typeface="+mn-lt"/>
          <a:ea typeface="+mn-ea"/>
          <a:cs typeface="+mn-cs"/>
        </a:defRPr>
      </a:lvl1pPr>
      <a:lvl2pPr marL="724394" indent="-278613" algn="l" defTabSz="891563" rtl="0" eaLnBrk="1" latinLnBrk="0" hangingPunct="1">
        <a:spcBef>
          <a:spcPct val="20000"/>
        </a:spcBef>
        <a:buFont typeface="Arial" pitchFamily="34" charset="0"/>
        <a:buChar char="–"/>
        <a:defRPr sz="2730" kern="1200">
          <a:solidFill>
            <a:schemeClr val="tx1"/>
          </a:solidFill>
          <a:latin typeface="+mn-lt"/>
          <a:ea typeface="+mn-ea"/>
          <a:cs typeface="+mn-cs"/>
        </a:defRPr>
      </a:lvl2pPr>
      <a:lvl3pPr marL="1114453" indent="-222890" algn="l" defTabSz="891563" rtl="0" eaLnBrk="1" latinLnBrk="0" hangingPunct="1">
        <a:spcBef>
          <a:spcPct val="20000"/>
        </a:spcBef>
        <a:buFont typeface="Arial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3pPr>
      <a:lvl4pPr marL="1560234" indent="-222890" algn="l" defTabSz="891563" rtl="0" eaLnBrk="1" latinLnBrk="0" hangingPunct="1">
        <a:spcBef>
          <a:spcPct val="20000"/>
        </a:spcBef>
        <a:buFont typeface="Arial" pitchFamily="34" charset="0"/>
        <a:buChar char="–"/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2006016" indent="-222890" algn="l" defTabSz="891563" rtl="0" eaLnBrk="1" latinLnBrk="0" hangingPunct="1">
        <a:spcBef>
          <a:spcPct val="20000"/>
        </a:spcBef>
        <a:buFont typeface="Arial" pitchFamily="34" charset="0"/>
        <a:buChar char="»"/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51797" indent="-222890" algn="l" defTabSz="891563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897578" indent="-222890" algn="l" defTabSz="891563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343360" indent="-222890" algn="l" defTabSz="891563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789141" indent="-222890" algn="l" defTabSz="891563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1pPr>
      <a:lvl2pPr marL="445781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2pPr>
      <a:lvl3pPr marL="891563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3pPr>
      <a:lvl4pPr marL="1337344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1783126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228907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674688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120470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566251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9031"/>
            <a:ext cx="13004800" cy="7324231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2490" y="650240"/>
            <a:ext cx="9169779" cy="14088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90" y="2304629"/>
            <a:ext cx="9169779" cy="41394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5476" y="6444120"/>
            <a:ext cx="972735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B1B04-FDB0-44E3-A7B1-4C1129459EC1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2489" y="6444120"/>
            <a:ext cx="6717453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63374" y="6444120"/>
            <a:ext cx="728895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0">
                <a:solidFill>
                  <a:schemeClr val="accent1"/>
                </a:solidFill>
              </a:defRPr>
            </a:lvl1pPr>
          </a:lstStyle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441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</p:sldLayoutIdLst>
  <p:txStyles>
    <p:titleStyle>
      <a:lvl1pPr algn="l" defTabSz="487695" rtl="0" eaLnBrk="1" latinLnBrk="0" hangingPunct="1">
        <a:spcBef>
          <a:spcPct val="0"/>
        </a:spcBef>
        <a:buNone/>
        <a:defRPr sz="384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71" indent="-365771" algn="l" defTabSz="487695" rtl="0" eaLnBrk="1" latinLnBrk="0" hangingPunct="1">
        <a:spcBef>
          <a:spcPts val="106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92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92505" indent="-304810" algn="l" defTabSz="487695" rtl="0" eaLnBrk="1" latinLnBrk="0" hangingPunct="1">
        <a:spcBef>
          <a:spcPts val="106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0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19238" indent="-243848" algn="l" defTabSz="487695" rtl="0" eaLnBrk="1" latinLnBrk="0" hangingPunct="1">
        <a:spcBef>
          <a:spcPts val="106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9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706933" indent="-243848" algn="l" defTabSz="487695" rtl="0" eaLnBrk="1" latinLnBrk="0" hangingPunct="1">
        <a:spcBef>
          <a:spcPts val="106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94629" indent="-243848" algn="l" defTabSz="487695" rtl="0" eaLnBrk="1" latinLnBrk="0" hangingPunct="1">
        <a:spcBef>
          <a:spcPts val="106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82324" indent="-243848" algn="l" defTabSz="487695" rtl="0" eaLnBrk="1" latinLnBrk="0" hangingPunct="1">
        <a:spcBef>
          <a:spcPts val="106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170019" indent="-243848" algn="l" defTabSz="487695" rtl="0" eaLnBrk="1" latinLnBrk="0" hangingPunct="1">
        <a:spcBef>
          <a:spcPts val="106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657714" indent="-243848" algn="l" defTabSz="487695" rtl="0" eaLnBrk="1" latinLnBrk="0" hangingPunct="1">
        <a:spcBef>
          <a:spcPts val="106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145410" indent="-243848" algn="l" defTabSz="487695" rtl="0" eaLnBrk="1" latinLnBrk="0" hangingPunct="1">
        <a:spcBef>
          <a:spcPts val="106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https://youtu.be/XiOFbRvPpxk" TargetMode="External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10842753" y="6799885"/>
            <a:ext cx="363574" cy="380390"/>
            <a:chOff x="8641080" y="6374892"/>
            <a:chExt cx="340851" cy="356616"/>
          </a:xfrm>
        </p:grpSpPr>
        <p:sp>
          <p:nvSpPr>
            <p:cNvPr id="4" name="Bevel 3"/>
            <p:cNvSpPr/>
            <p:nvPr/>
          </p:nvSpPr>
          <p:spPr>
            <a:xfrm>
              <a:off x="8641080" y="6374892"/>
              <a:ext cx="340851" cy="356616"/>
            </a:xfrm>
            <a:prstGeom prst="bevel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20"/>
            </a:p>
          </p:txBody>
        </p:sp>
        <p:sp>
          <p:nvSpPr>
            <p:cNvPr id="8" name="Flowchart: Connector 7">
              <a:hlinkClick r:id="" action="ppaction://noaction"/>
            </p:cNvPr>
            <p:cNvSpPr/>
            <p:nvPr/>
          </p:nvSpPr>
          <p:spPr>
            <a:xfrm>
              <a:off x="8720065" y="6400800"/>
              <a:ext cx="182879" cy="304800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2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16A63BA-E341-49AC-A2FC-2A754720994C}"/>
              </a:ext>
            </a:extLst>
          </p:cNvPr>
          <p:cNvGrpSpPr/>
          <p:nvPr/>
        </p:nvGrpSpPr>
        <p:grpSpPr>
          <a:xfrm>
            <a:off x="1594059" y="731520"/>
            <a:ext cx="9638957" cy="5796281"/>
            <a:chOff x="-29570" y="685800"/>
            <a:chExt cx="9036522" cy="5434013"/>
          </a:xfrm>
        </p:grpSpPr>
        <p:sp>
          <p:nvSpPr>
            <p:cNvPr id="20" name="TextBox 19"/>
            <p:cNvSpPr txBox="1"/>
            <p:nvPr/>
          </p:nvSpPr>
          <p:spPr>
            <a:xfrm>
              <a:off x="4282552" y="990600"/>
              <a:ext cx="4724400" cy="3133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704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সবাইকে শুভেচ্ছা </a:t>
              </a:r>
            </a:p>
            <a:p>
              <a:pPr algn="ctr"/>
              <a:r>
                <a:rPr lang="bn-BD" sz="704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ও  </a:t>
              </a:r>
            </a:p>
            <a:p>
              <a:pPr algn="ctr"/>
              <a:r>
                <a:rPr lang="bn-BD" sz="704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অভিনন্দন।</a:t>
              </a:r>
              <a:endParaRPr lang="en-US" sz="704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2050" name="Picture 2" descr="C:\Users\Cambrian College\Desktop\extra\project 1\flower\54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9570" y="685800"/>
              <a:ext cx="5434013" cy="5434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096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Related image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9" t="11474" r="17251" b="21522"/>
          <a:stretch/>
        </p:blipFill>
        <p:spPr bwMode="auto">
          <a:xfrm>
            <a:off x="2981962" y="1625394"/>
            <a:ext cx="5852159" cy="5110686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12" name="Rectangle 11"/>
          <p:cNvSpPr/>
          <p:nvPr/>
        </p:nvSpPr>
        <p:spPr>
          <a:xfrm>
            <a:off x="3817796" y="2732294"/>
            <a:ext cx="4180489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457212" indent="-457212" algn="just">
              <a:buFont typeface="Wingdings" panose="05000000000000000000" pitchFamily="2" charset="2"/>
              <a:buChar char="@"/>
            </a:pP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ছয়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চার্ট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পেটিকোটের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dirty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ln w="5080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821709" y="403669"/>
            <a:ext cx="2751140" cy="914541"/>
            <a:chOff x="4965006" y="463185"/>
            <a:chExt cx="2821681" cy="937991"/>
          </a:xfrm>
        </p:grpSpPr>
        <p:sp>
          <p:nvSpPr>
            <p:cNvPr id="13" name="TextBox 12"/>
            <p:cNvSpPr txBox="1"/>
            <p:nvPr/>
          </p:nvSpPr>
          <p:spPr>
            <a:xfrm>
              <a:off x="5053340" y="475479"/>
              <a:ext cx="2686050" cy="92569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265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একক</a:t>
              </a:r>
              <a:r>
                <a:rPr lang="bn-IN" sz="5265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কাজ</a:t>
              </a:r>
              <a:endParaRPr lang="en-US" sz="526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4965006" y="463185"/>
              <a:ext cx="2821681" cy="864481"/>
            </a:xfrm>
            <a:prstGeom prst="round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55"/>
            </a:p>
          </p:txBody>
        </p:sp>
      </p:grpSp>
      <p:sp>
        <p:nvSpPr>
          <p:cNvPr id="4" name="Rounded Rectangle 3"/>
          <p:cNvSpPr/>
          <p:nvPr/>
        </p:nvSpPr>
        <p:spPr>
          <a:xfrm flipH="1">
            <a:off x="9062718" y="659040"/>
            <a:ext cx="2896584" cy="3396766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55"/>
          </a:p>
        </p:txBody>
      </p:sp>
    </p:spTree>
    <p:extLst>
      <p:ext uri="{BB962C8B-B14F-4D97-AF65-F5344CB8AC3E}">
        <p14:creationId xmlns:p14="http://schemas.microsoft.com/office/powerpoint/2010/main" val="21191674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5800" y="4682698"/>
            <a:ext cx="4754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Video Link: https</a:t>
            </a:r>
            <a:r>
              <a:rPr lang="en-US" dirty="0"/>
              <a:t>://youtu.be/XiOFbRvPpxk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99840" y="894080"/>
            <a:ext cx="614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!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2626880"/>
              </p:ext>
            </p:extLst>
          </p:nvPr>
        </p:nvGraphicFramePr>
        <p:xfrm>
          <a:off x="6416040" y="2082165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HTML Document" showAsIcon="1" r:id="rId3" imgW="914400" imgH="792360" progId="htmlfile">
                  <p:link updateAutomatic="1"/>
                </p:oleObj>
              </mc:Choice>
              <mc:Fallback>
                <p:oleObj name="HTML Document" showAsIcon="1" r:id="rId3" imgW="914400" imgH="792360" progId="htmlfile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16040" y="2082165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36456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Related image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9" t="12545" r="17251" b="19994"/>
          <a:stretch/>
        </p:blipFill>
        <p:spPr bwMode="auto">
          <a:xfrm>
            <a:off x="4340834" y="1473907"/>
            <a:ext cx="6284668" cy="5353613"/>
          </a:xfrm>
          <a:prstGeom prst="rect">
            <a:avLst/>
          </a:prstGeom>
          <a:noFill/>
          <a:ln>
            <a:noFill/>
          </a:ln>
          <a:effectLst/>
          <a:extLst/>
        </p:spPr>
      </p:pic>
      <p:grpSp>
        <p:nvGrpSpPr>
          <p:cNvPr id="3" name="Group 2"/>
          <p:cNvGrpSpPr/>
          <p:nvPr/>
        </p:nvGrpSpPr>
        <p:grpSpPr>
          <a:xfrm>
            <a:off x="5229609" y="399347"/>
            <a:ext cx="3335588" cy="935445"/>
            <a:chOff x="4965006" y="463185"/>
            <a:chExt cx="2821682" cy="959432"/>
          </a:xfrm>
        </p:grpSpPr>
        <p:sp>
          <p:nvSpPr>
            <p:cNvPr id="13" name="TextBox 12"/>
            <p:cNvSpPr txBox="1"/>
            <p:nvPr/>
          </p:nvSpPr>
          <p:spPr>
            <a:xfrm>
              <a:off x="5100638" y="475479"/>
              <a:ext cx="2686050" cy="947138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en-US" sz="5401" b="1" dirty="0" err="1">
                  <a:ln w="5080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দলগত</a:t>
              </a:r>
              <a:r>
                <a:rPr lang="bn-IN" sz="5401" b="1" dirty="0">
                  <a:ln w="5080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কাজ</a:t>
              </a:r>
              <a:endParaRPr lang="en-US" sz="5401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4965006" y="463185"/>
              <a:ext cx="2821681" cy="864481"/>
            </a:xfrm>
            <a:prstGeom prst="round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8" name="Rectangle 7"/>
          <p:cNvSpPr/>
          <p:nvPr/>
        </p:nvSpPr>
        <p:spPr>
          <a:xfrm>
            <a:off x="5005562" y="2454316"/>
            <a:ext cx="4955212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457212" indent="-457212">
              <a:buFont typeface="Wingdings" panose="05000000000000000000" pitchFamily="2" charset="2"/>
              <a:buChar char="q"/>
            </a:pPr>
            <a:r>
              <a:rPr lang="en-US" sz="3600" dirty="0" err="1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পেটিকোট</a:t>
            </a:r>
            <a:r>
              <a:rPr lang="en-US" sz="3600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কাটিং</a:t>
            </a:r>
            <a:r>
              <a:rPr lang="en-US" sz="3600" dirty="0" smtClean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ধারাবাহিক</a:t>
            </a:r>
            <a:r>
              <a:rPr lang="en-US" sz="3600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ধাপ</a:t>
            </a:r>
            <a:r>
              <a:rPr lang="en-US" sz="3600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bn-IN" sz="3600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কর।</a:t>
            </a:r>
            <a:endParaRPr lang="en-US" sz="3600" dirty="0">
              <a:ln w="0"/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352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08566" y="2051953"/>
            <a:ext cx="47991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12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1</a:t>
            </a:r>
            <a:r>
              <a:rPr lang="bn-BD" sz="312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sz="312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পেটিকোট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কাদের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পোশাক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57161" y="2771006"/>
            <a:ext cx="32786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শিশুদের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পোশাক</a:t>
            </a:r>
            <a:endParaRPr lang="en-US" sz="3200" b="1" dirty="0">
              <a:ln w="5080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62135" y="4171793"/>
            <a:ext cx="8075194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320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r>
              <a:rPr lang="bn-BD" sz="320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ছয়চাট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পেটিকোটের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bn-BD" sz="3120" b="1" dirty="0">
              <a:ln w="5080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58408" y="4781323"/>
            <a:ext cx="32774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60476" y="5375686"/>
            <a:ext cx="29454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গ. 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94707" y="5375683"/>
            <a:ext cx="35348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ঘ. 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৪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94708" y="2740416"/>
            <a:ext cx="4096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পুরুষদের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পোশাক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94706" y="3353773"/>
            <a:ext cx="3358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</a:t>
            </a:r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উপজাতিদের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পোশাক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87756" y="3325201"/>
            <a:ext cx="3035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মহিলাদের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পোশাক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94708" y="4781325"/>
            <a:ext cx="35348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খ. 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702894" y="637912"/>
            <a:ext cx="1829347" cy="9234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5401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1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8274116" y="613077"/>
            <a:ext cx="3542437" cy="1265563"/>
          </a:xfrm>
          <a:prstGeom prst="horizontalScroll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bn-IN" sz="3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ত্তর স</a:t>
            </a:r>
            <a:r>
              <a:rPr lang="bn-BD" sz="3900" b="1" dirty="0">
                <a:ln w="5080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</a:t>
            </a:r>
            <a:r>
              <a:rPr lang="bn-IN" sz="3900" b="1" dirty="0">
                <a:ln w="5080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িক</a:t>
            </a:r>
            <a:r>
              <a:rPr lang="bn-IN" sz="3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হয়েছে</a:t>
            </a:r>
            <a:endParaRPr lang="en-US" sz="39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Horizontal Scroll 16"/>
          <p:cNvSpPr/>
          <p:nvPr/>
        </p:nvSpPr>
        <p:spPr>
          <a:xfrm>
            <a:off x="8274115" y="603494"/>
            <a:ext cx="3542437" cy="1265563"/>
          </a:xfrm>
          <a:prstGeom prst="horizontalScroll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 চে</a:t>
            </a:r>
            <a:r>
              <a:rPr lang="en-US" sz="39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ষ্টা</a:t>
            </a:r>
            <a:r>
              <a:rPr lang="bn-IN" sz="3900" b="1" dirty="0">
                <a:ln w="50800"/>
                <a:latin typeface="NikoshBAN" pitchFamily="2" charset="0"/>
                <a:cs typeface="NikoshBAN" pitchFamily="2" charset="0"/>
              </a:rPr>
              <a:t> </a:t>
            </a:r>
            <a:r>
              <a:rPr lang="bn-IN" sz="3900" b="1" dirty="0">
                <a:ln w="5080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39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4503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6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8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4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0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6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2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3" grpId="0"/>
      <p:bldP spid="14" grpId="0"/>
      <p:bldP spid="15" grpId="0"/>
      <p:bldP spid="16" grpId="0"/>
      <p:bldP spid="2" grpId="0" animBg="1"/>
      <p:bldP spid="2" grpId="1" animBg="1"/>
      <p:bldP spid="17" grpId="0" animBg="1"/>
      <p:bldP spid="17" grpId="1" animBg="1"/>
      <p:bldP spid="17" grpId="2" animBg="1"/>
      <p:bldP spid="17" grpId="3" animBg="1"/>
      <p:bldP spid="17" grpId="4" animBg="1"/>
      <p:bldP spid="17" grpId="5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44321" y="370296"/>
            <a:ext cx="1606530" cy="8125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6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6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58240" y="2084290"/>
            <a:ext cx="3616961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457200" indent="-457200">
              <a:buFont typeface="Wingdings" panose="05000000000000000000" pitchFamily="2" charset="2"/>
              <a:buChar char="@"/>
            </a:pP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পেটিকোট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গঠনগত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bn-IN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3200" b="1" dirty="0">
              <a:ln w="5080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41120" y="4706624"/>
            <a:ext cx="3434080" cy="161736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571500" indent="-571500">
              <a:buFont typeface="Wingdings" panose="05000000000000000000" pitchFamily="2" charset="2"/>
              <a:buChar char="@"/>
            </a:pP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প্যাটিকোট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তৈরিতে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প্যাটার্নের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3200" b="1" dirty="0">
              <a:ln w="5080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158240" y="1454735"/>
            <a:ext cx="3463372" cy="2415638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55" dirty="0"/>
          </a:p>
        </p:txBody>
      </p:sp>
      <p:sp>
        <p:nvSpPr>
          <p:cNvPr id="10" name="Rounded Rectangle 9"/>
          <p:cNvSpPr/>
          <p:nvPr/>
        </p:nvSpPr>
        <p:spPr>
          <a:xfrm>
            <a:off x="1158240" y="4243881"/>
            <a:ext cx="3463372" cy="2542851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55" dirty="0"/>
              <a:t> </a:t>
            </a:r>
            <a:endParaRPr lang="en-GB" sz="1755" dirty="0"/>
          </a:p>
        </p:txBody>
      </p:sp>
    </p:spTree>
    <p:extLst>
      <p:ext uri="{BB962C8B-B14F-4D97-AF65-F5344CB8AC3E}">
        <p14:creationId xmlns:p14="http://schemas.microsoft.com/office/powerpoint/2010/main" val="6692280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7813E-6 -3.40278E-6 L 0.38183 0.00521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92" y="26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76 -0.04297 L 0.38061 -0.03776 " pathEditMode="relative" rAng="0" ptsTypes="AA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87" y="26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103736" y="5790349"/>
            <a:ext cx="8873490" cy="64633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12" indent="-457212" algn="ctr">
              <a:buFont typeface="Wingdings" panose="05000000000000000000" pitchFamily="2" charset="2"/>
              <a:buChar char="q"/>
            </a:pP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পেটিকোট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অংকন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22762" y="558424"/>
            <a:ext cx="2435441" cy="81253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4680" b="1" dirty="0" err="1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68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680" b="1" dirty="0" err="1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680" b="1" dirty="0">
              <a:ln w="5080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606800" y="1600201"/>
            <a:ext cx="5897880" cy="384048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199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607537" y="0"/>
            <a:ext cx="9753600" cy="531959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0"/>
          </a:p>
        </p:txBody>
      </p:sp>
      <p:sp>
        <p:nvSpPr>
          <p:cNvPr id="11" name="Rectangle 10"/>
          <p:cNvSpPr/>
          <p:nvPr/>
        </p:nvSpPr>
        <p:spPr>
          <a:xfrm>
            <a:off x="1651917" y="5319599"/>
            <a:ext cx="9709220" cy="692866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0"/>
          </a:p>
        </p:txBody>
      </p:sp>
      <p:pic>
        <p:nvPicPr>
          <p:cNvPr id="3074" name="Picture 2" descr="C:\Users\Cambrian College\Desktop\project 2\image2\fgd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538" y="958507"/>
            <a:ext cx="3441661" cy="482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 flipH="1">
            <a:off x="1607537" y="5957361"/>
            <a:ext cx="9753600" cy="137277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0"/>
          </a:p>
        </p:txBody>
      </p:sp>
      <p:sp>
        <p:nvSpPr>
          <p:cNvPr id="3" name="L-Shape 2"/>
          <p:cNvSpPr/>
          <p:nvPr/>
        </p:nvSpPr>
        <p:spPr>
          <a:xfrm flipH="1">
            <a:off x="1408078" y="4652843"/>
            <a:ext cx="487679" cy="1061870"/>
          </a:xfrm>
          <a:prstGeom prst="corner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0"/>
          </a:p>
        </p:txBody>
      </p:sp>
      <p:sp>
        <p:nvSpPr>
          <p:cNvPr id="4" name="L-Shape 3"/>
          <p:cNvSpPr/>
          <p:nvPr/>
        </p:nvSpPr>
        <p:spPr>
          <a:xfrm flipH="1">
            <a:off x="6727558" y="501239"/>
            <a:ext cx="646475" cy="2980599"/>
          </a:xfrm>
          <a:prstGeom prst="corner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0"/>
          </a:p>
        </p:txBody>
      </p:sp>
      <p:sp>
        <p:nvSpPr>
          <p:cNvPr id="5" name="Snip Single Corner Rectangle 4"/>
          <p:cNvSpPr/>
          <p:nvPr/>
        </p:nvSpPr>
        <p:spPr>
          <a:xfrm>
            <a:off x="6727558" y="3382345"/>
            <a:ext cx="1639337" cy="2322727"/>
          </a:xfrm>
          <a:prstGeom prst="snip1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0"/>
          </a:p>
        </p:txBody>
      </p:sp>
      <p:sp>
        <p:nvSpPr>
          <p:cNvPr id="6" name="Rounded Rectangle 5"/>
          <p:cNvSpPr/>
          <p:nvPr/>
        </p:nvSpPr>
        <p:spPr>
          <a:xfrm flipH="1">
            <a:off x="2157304" y="3318012"/>
            <a:ext cx="4336065" cy="2486553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2267" dirty="0">
                <a:latin typeface="NikoshBAN" pitchFamily="2" charset="0"/>
                <a:cs typeface="NikoshBAN" pitchFamily="2" charset="0"/>
              </a:rPr>
              <a:t> </a:t>
            </a:r>
            <a:endParaRPr lang="en-US" sz="12267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 Same Side Corner Rectangle 6"/>
          <p:cNvSpPr/>
          <p:nvPr/>
        </p:nvSpPr>
        <p:spPr>
          <a:xfrm flipV="1">
            <a:off x="1408078" y="5705072"/>
            <a:ext cx="6958817" cy="729619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0"/>
          </a:p>
        </p:txBody>
      </p:sp>
      <p:sp>
        <p:nvSpPr>
          <p:cNvPr id="10" name="&quot;No&quot; Symbol 9"/>
          <p:cNvSpPr/>
          <p:nvPr/>
        </p:nvSpPr>
        <p:spPr>
          <a:xfrm flipH="1">
            <a:off x="2153419" y="5976029"/>
            <a:ext cx="975360" cy="960343"/>
          </a:xfrm>
          <a:prstGeom prst="noSmoking">
            <a:avLst/>
          </a:prstGeom>
          <a:solidFill>
            <a:schemeClr val="tx1"/>
          </a:soli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0">
              <a:solidFill>
                <a:schemeClr val="tx1"/>
              </a:solidFill>
            </a:endParaRPr>
          </a:p>
        </p:txBody>
      </p:sp>
      <p:sp>
        <p:nvSpPr>
          <p:cNvPr id="12" name="Flowchart: Punched Tape 11"/>
          <p:cNvSpPr/>
          <p:nvPr/>
        </p:nvSpPr>
        <p:spPr>
          <a:xfrm flipH="1">
            <a:off x="2438400" y="731519"/>
            <a:ext cx="4612395" cy="2131948"/>
          </a:xfrm>
          <a:prstGeom prst="flowChartPunchedTap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693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4693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lowchart: Predefined Process 12"/>
          <p:cNvSpPr/>
          <p:nvPr/>
        </p:nvSpPr>
        <p:spPr>
          <a:xfrm flipH="1">
            <a:off x="7178956" y="4561289"/>
            <a:ext cx="487680" cy="758310"/>
          </a:xfrm>
          <a:prstGeom prst="flowChartPredefinedProces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0"/>
          </a:p>
        </p:txBody>
      </p:sp>
      <p:sp>
        <p:nvSpPr>
          <p:cNvPr id="15" name="&quot;No&quot; Symbol 14"/>
          <p:cNvSpPr/>
          <p:nvPr/>
        </p:nvSpPr>
        <p:spPr>
          <a:xfrm flipH="1">
            <a:off x="5197058" y="5976029"/>
            <a:ext cx="975360" cy="960343"/>
          </a:xfrm>
          <a:prstGeom prst="noSmoking">
            <a:avLst/>
          </a:prstGeom>
          <a:solidFill>
            <a:schemeClr val="tx1"/>
          </a:soli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0">
              <a:solidFill>
                <a:schemeClr val="tx1"/>
              </a:solidFill>
            </a:endParaRPr>
          </a:p>
        </p:txBody>
      </p:sp>
      <p:sp>
        <p:nvSpPr>
          <p:cNvPr id="16" name="&quot;No&quot; Symbol 15"/>
          <p:cNvSpPr/>
          <p:nvPr/>
        </p:nvSpPr>
        <p:spPr>
          <a:xfrm flipH="1">
            <a:off x="7059547" y="6012465"/>
            <a:ext cx="975360" cy="960343"/>
          </a:xfrm>
          <a:prstGeom prst="noSmoking">
            <a:avLst/>
          </a:prstGeom>
          <a:solidFill>
            <a:schemeClr val="tx1"/>
          </a:soli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0">
              <a:solidFill>
                <a:schemeClr val="tx1"/>
              </a:solidFill>
            </a:endParaRPr>
          </a:p>
        </p:txBody>
      </p:sp>
      <p:sp>
        <p:nvSpPr>
          <p:cNvPr id="9" name="Flowchart: Connector 8"/>
          <p:cNvSpPr/>
          <p:nvPr/>
        </p:nvSpPr>
        <p:spPr>
          <a:xfrm>
            <a:off x="7059547" y="391931"/>
            <a:ext cx="325120" cy="339588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0"/>
          </a:p>
        </p:txBody>
      </p:sp>
      <p:pic>
        <p:nvPicPr>
          <p:cNvPr id="8" name="Picture 2" descr="C:\Users\Cambrian College\Desktop\extra\project 1\flower\5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4607" y="5183777"/>
            <a:ext cx="2167467" cy="216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10842753" y="6799885"/>
            <a:ext cx="363574" cy="380390"/>
            <a:chOff x="8641080" y="6374892"/>
            <a:chExt cx="340851" cy="356616"/>
          </a:xfrm>
        </p:grpSpPr>
        <p:sp>
          <p:nvSpPr>
            <p:cNvPr id="22" name="Bevel 21"/>
            <p:cNvSpPr/>
            <p:nvPr/>
          </p:nvSpPr>
          <p:spPr>
            <a:xfrm>
              <a:off x="8641080" y="6374892"/>
              <a:ext cx="340851" cy="356616"/>
            </a:xfrm>
            <a:prstGeom prst="bevel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20"/>
            </a:p>
          </p:txBody>
        </p:sp>
        <p:sp>
          <p:nvSpPr>
            <p:cNvPr id="23" name="Flowchart: Connector 22">
              <a:hlinkClick r:id="" action="ppaction://noaction"/>
            </p:cNvPr>
            <p:cNvSpPr/>
            <p:nvPr/>
          </p:nvSpPr>
          <p:spPr>
            <a:xfrm>
              <a:off x="8720065" y="6400800"/>
              <a:ext cx="182879" cy="304800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20"/>
            </a:p>
          </p:txBody>
        </p:sp>
      </p:grpSp>
    </p:spTree>
    <p:extLst>
      <p:ext uri="{BB962C8B-B14F-4D97-AF65-F5344CB8AC3E}">
        <p14:creationId xmlns:p14="http://schemas.microsoft.com/office/powerpoint/2010/main" val="947663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10" grpId="0" animBg="1"/>
      <p:bldP spid="10" grpId="1" animBg="1"/>
      <p:bldP spid="12" grpId="0" animBg="1"/>
      <p:bldP spid="13" grpId="0" animBg="1"/>
      <p:bldP spid="15" grpId="0" animBg="1"/>
      <p:bldP spid="15" grpId="1" animBg="1"/>
      <p:bldP spid="16" grpId="0" animBg="1"/>
      <p:bldP spid="16" grpId="1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235" y="4347889"/>
            <a:ext cx="2154369" cy="272730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ound Same Side Corner Rectangle 1"/>
          <p:cNvSpPr/>
          <p:nvPr/>
        </p:nvSpPr>
        <p:spPr>
          <a:xfrm>
            <a:off x="1950720" y="2004907"/>
            <a:ext cx="2682240" cy="1002453"/>
          </a:xfrm>
          <a:prstGeom prst="round2Same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987" b="1" dirty="0">
                <a:latin typeface="NikoshBAN" pitchFamily="2" charset="0"/>
                <a:cs typeface="NikoshBAN" pitchFamily="2" charset="0"/>
              </a:rPr>
              <a:t>শিক্ষক পরিচিতি:</a:t>
            </a:r>
            <a:endParaRPr lang="en-US" sz="1707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 Same Side Corner Rectangle 3"/>
          <p:cNvSpPr/>
          <p:nvPr/>
        </p:nvSpPr>
        <p:spPr>
          <a:xfrm>
            <a:off x="1950720" y="5283200"/>
            <a:ext cx="2709333" cy="1002453"/>
          </a:xfrm>
          <a:prstGeom prst="round2Same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987" b="1" dirty="0">
                <a:latin typeface="NikoshBAN" pitchFamily="2" charset="0"/>
                <a:cs typeface="NikoshBAN" pitchFamily="2" charset="0"/>
              </a:rPr>
              <a:t>শ্রেণি পরিচিতি</a:t>
            </a:r>
            <a:r>
              <a:rPr lang="en-SG" sz="2987" b="1" dirty="0">
                <a:latin typeface="NikoshBAN" pitchFamily="2" charset="0"/>
                <a:cs typeface="NikoshBAN" pitchFamily="2" charset="0"/>
              </a:rPr>
              <a:t>:</a:t>
            </a:r>
            <a:endParaRPr lang="en-US" sz="1707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0842753" y="6799885"/>
            <a:ext cx="363574" cy="380390"/>
            <a:chOff x="8641080" y="6374892"/>
            <a:chExt cx="340851" cy="356616"/>
          </a:xfrm>
        </p:grpSpPr>
        <p:sp>
          <p:nvSpPr>
            <p:cNvPr id="8" name="Bevel 7"/>
            <p:cNvSpPr/>
            <p:nvPr/>
          </p:nvSpPr>
          <p:spPr>
            <a:xfrm>
              <a:off x="8641080" y="6374892"/>
              <a:ext cx="340851" cy="356616"/>
            </a:xfrm>
            <a:prstGeom prst="bevel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20"/>
            </a:p>
          </p:txBody>
        </p:sp>
        <p:sp>
          <p:nvSpPr>
            <p:cNvPr id="9" name="Flowchart: Connector 8">
              <a:hlinkClick r:id="" action="ppaction://noaction"/>
            </p:cNvPr>
            <p:cNvSpPr/>
            <p:nvPr/>
          </p:nvSpPr>
          <p:spPr>
            <a:xfrm>
              <a:off x="8720065" y="6400800"/>
              <a:ext cx="182879" cy="304800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20"/>
            </a:p>
          </p:txBody>
        </p:sp>
      </p:grpSp>
      <p:sp>
        <p:nvSpPr>
          <p:cNvPr id="5" name="Rectangle 4"/>
          <p:cNvSpPr/>
          <p:nvPr/>
        </p:nvSpPr>
        <p:spPr>
          <a:xfrm>
            <a:off x="5281565" y="1224659"/>
            <a:ext cx="5578779" cy="26861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6400" b="1" dirty="0">
                <a:latin typeface="NikoshBAN" pitchFamily="2" charset="0"/>
                <a:cs typeface="NikoshBAN" pitchFamily="2" charset="0"/>
              </a:rPr>
              <a:t>হালিমা </a:t>
            </a:r>
            <a:r>
              <a:rPr lang="bn-BD" sz="6400" b="1" dirty="0">
                <a:latin typeface="NikoshBAN" pitchFamily="2" charset="0"/>
                <a:cs typeface="NikoshBAN" pitchFamily="2" charset="0"/>
              </a:rPr>
              <a:t>বেগম</a:t>
            </a:r>
            <a:endParaRPr lang="bn-BD" sz="7680" b="1" dirty="0"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bn-IN" sz="2987" b="1" dirty="0">
                <a:latin typeface="NikoshBAN" pitchFamily="2" charset="0"/>
                <a:cs typeface="NikoshBAN" pitchFamily="2" charset="0"/>
              </a:rPr>
              <a:t> ট্রেড ইন্সট্রাক্টর</a:t>
            </a:r>
            <a:endParaRPr lang="bn-BD" sz="2987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987" b="1" dirty="0">
                <a:latin typeface="NikoshBAN" pitchFamily="2" charset="0"/>
                <a:cs typeface="NikoshBAN" pitchFamily="2" charset="0"/>
              </a:rPr>
              <a:t>চান্দিনা ডাঃ ফিরোজা </a:t>
            </a:r>
            <a:r>
              <a:rPr lang="en-US" sz="2987" b="1" dirty="0">
                <a:latin typeface="NikoshBAN" pitchFamily="2" charset="0"/>
                <a:cs typeface="NikoshBAN" pitchFamily="2" charset="0"/>
              </a:rPr>
              <a:t>পাইলট </a:t>
            </a:r>
            <a:r>
              <a:rPr lang="bn-IN" sz="2987" b="1" dirty="0">
                <a:latin typeface="NikoshBAN" pitchFamily="2" charset="0"/>
                <a:cs typeface="NikoshBAN" pitchFamily="2" charset="0"/>
              </a:rPr>
              <a:t>বালিকা উচ্চ বিদ্যালয় </a:t>
            </a:r>
            <a:endParaRPr lang="bn-BD" sz="2987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495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01681" y="658157"/>
            <a:ext cx="6759557" cy="67221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5098" tIns="47549" rIns="95098" bIns="47549">
            <a:spAutoFit/>
          </a:bodyPr>
          <a:lstStyle/>
          <a:p>
            <a:pPr algn="ctr"/>
            <a:r>
              <a:rPr lang="en-US" sz="3744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744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44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3744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44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3744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44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744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44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744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44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এটি </a:t>
            </a:r>
            <a:r>
              <a:rPr lang="en-US" sz="3744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744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44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744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744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73452" y="1971675"/>
            <a:ext cx="5800725" cy="448627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088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1860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32446" y="501534"/>
            <a:ext cx="7633193" cy="672210"/>
          </a:xfrm>
          <a:prstGeom prst="rect">
            <a:avLst/>
          </a:prstGeom>
          <a:noFill/>
          <a:ln>
            <a:noFill/>
          </a:ln>
        </p:spPr>
        <p:txBody>
          <a:bodyPr wrap="none" lIns="95098" tIns="47549" rIns="95098" bIns="47549">
            <a:spAutoFit/>
          </a:bodyPr>
          <a:lstStyle/>
          <a:p>
            <a:pPr algn="ctr"/>
            <a:r>
              <a:rPr lang="en-US" sz="3744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3744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744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744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en-US" sz="3744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অংশগুলো</a:t>
            </a:r>
            <a:r>
              <a:rPr lang="en-US" sz="3744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744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744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3744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744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41833" y="477043"/>
            <a:ext cx="7814417" cy="668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744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প্রদত্ত</a:t>
            </a:r>
            <a:r>
              <a:rPr lang="en-US" sz="3744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অংশগুলো</a:t>
            </a:r>
            <a:r>
              <a:rPr lang="en-US" sz="3744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3744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744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744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3744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744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744" b="1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7" name="Rectangle 6"/>
          <p:cNvSpPr/>
          <p:nvPr/>
        </p:nvSpPr>
        <p:spPr>
          <a:xfrm>
            <a:off x="4132867" y="529719"/>
            <a:ext cx="4632347" cy="668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744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পেটিকোটের</a:t>
            </a:r>
            <a:r>
              <a:rPr lang="en-US" sz="3744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কাপড়</a:t>
            </a:r>
            <a:r>
              <a:rPr lang="en-US" sz="3744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কাটলে</a:t>
            </a:r>
            <a:r>
              <a:rPr lang="en-US" sz="3744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  <a:endParaRPr lang="en-US" sz="3744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51265" y="2028827"/>
            <a:ext cx="6195557" cy="412432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7204" b="-16846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076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9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1" grpId="0"/>
      <p:bldP spid="11" grpId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3215179" y="3712761"/>
            <a:ext cx="6885390" cy="821745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7536" tIns="48768" rIns="97536" bIns="48768" numCol="1" rtlCol="0" anchor="t" anchorCtr="0" compatLnSpc="1">
            <a:prstTxWarp prst="textNoShape">
              <a:avLst/>
            </a:prstTxWarp>
          </a:bodyPr>
          <a:lstStyle/>
          <a:p>
            <a:pPr algn="ctr" defTabSz="97541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৮.৪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বোর্ড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৪১-৪২ 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173D0-06B1-4B11-B167-60A30566E14C}" type="slidenum">
              <a:rPr lang="en-US" smtClean="0">
                <a:solidFill>
                  <a:srgbClr val="FFFFFF"/>
                </a:solidFill>
              </a:rPr>
              <a:pPr/>
              <a:t>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3215181" y="1050495"/>
            <a:ext cx="5748391" cy="792343"/>
          </a:xfrm>
          <a:prstGeom prst="wedgeRoundRectCallout">
            <a:avLst>
              <a:gd name="adj1" fmla="val -20668"/>
              <a:gd name="adj2" fmla="val 92973"/>
              <a:gd name="adj3" fmla="val 16667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0" name="Rectangle 9"/>
          <p:cNvSpPr/>
          <p:nvPr/>
        </p:nvSpPr>
        <p:spPr>
          <a:xfrm>
            <a:off x="3215179" y="2470673"/>
            <a:ext cx="6885390" cy="76944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u="sng" dirty="0" err="1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পেটিকোট</a:t>
            </a:r>
            <a:r>
              <a:rPr lang="en-US" sz="4400" u="sng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u="sng" dirty="0" err="1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কাটিং</a:t>
            </a:r>
            <a:endParaRPr lang="en-US" sz="4400" u="sng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99578" y="1068737"/>
            <a:ext cx="452032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b="1" dirty="0">
                <a:ln w="0"/>
                <a:latin typeface="NikoshBAN" pitchFamily="2" charset="0"/>
                <a:cs typeface="NikoshBAN" pitchFamily="2" charset="0"/>
              </a:rPr>
              <a:t>আজকের পাঠ</a:t>
            </a:r>
            <a:r>
              <a:rPr lang="bn-IN" sz="4400" b="1" dirty="0">
                <a:ln w="0"/>
                <a:latin typeface="NikoshBAN" pitchFamily="2" charset="0"/>
                <a:cs typeface="NikoshBAN" pitchFamily="2" charset="0"/>
              </a:rPr>
              <a:t>ের বিষয়</a:t>
            </a:r>
            <a:r>
              <a:rPr lang="bn-BD" sz="44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 w="0"/>
            </a:endParaRPr>
          </a:p>
        </p:txBody>
      </p:sp>
    </p:spTree>
    <p:extLst>
      <p:ext uri="{BB962C8B-B14F-4D97-AF65-F5344CB8AC3E}">
        <p14:creationId xmlns:p14="http://schemas.microsoft.com/office/powerpoint/2010/main" val="15135556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0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1874" y="2437164"/>
            <a:ext cx="8941564" cy="34163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75500" indent="-475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পেটিকোট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কাটিং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তা বলতে পারবে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;  </a:t>
            </a:r>
          </a:p>
          <a:p>
            <a:pPr marL="475500" indent="-475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পেটিকোটের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তা বলতে পারবে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; </a:t>
            </a:r>
            <a:endParaRPr lang="en-US" sz="36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75500" indent="-475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পেটিকোটের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পরিমাপগুলো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 </a:t>
            </a:r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বলতে পারবে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; </a:t>
            </a:r>
            <a:endParaRPr lang="bn-IN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34938" indent="-534938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পেটিকোটের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কাঁটার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প্রক্রিয়াটি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IN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2131875" y="1276708"/>
            <a:ext cx="5090819" cy="742950"/>
          </a:xfrm>
          <a:prstGeom prst="wedgeRoundRectCallout">
            <a:avLst>
              <a:gd name="adj1" fmla="val -20833"/>
              <a:gd name="adj2" fmla="val 85780"/>
              <a:gd name="adj3" fmla="val 16667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31874" y="1302277"/>
            <a:ext cx="43113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>
                <a:solidFill>
                  <a:srgbClr val="000066"/>
                </a:solidFill>
                <a:latin typeface="NikoshBAN" pitchFamily="2" charset="0"/>
                <a:cs typeface="NikoshBAN" pitchFamily="2" charset="0"/>
                <a:sym typeface="Wingdings 2"/>
              </a:rPr>
              <a:t>  </a:t>
            </a:r>
            <a:endParaRPr lang="en-US" sz="2800" b="1" dirty="0">
              <a:solidFill>
                <a:srgbClr val="000066"/>
              </a:solidFill>
              <a:latin typeface="NikoshBAN" pitchFamily="2" charset="0"/>
              <a:cs typeface="NikoshBAN" pitchFamily="2" charset="0"/>
              <a:sym typeface="Wingdings 2"/>
            </a:endParaRPr>
          </a:p>
        </p:txBody>
      </p:sp>
    </p:spTree>
    <p:extLst>
      <p:ext uri="{BB962C8B-B14F-4D97-AF65-F5344CB8AC3E}">
        <p14:creationId xmlns:p14="http://schemas.microsoft.com/office/powerpoint/2010/main" val="30247547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5385210" y="869968"/>
            <a:ext cx="2211837" cy="67221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203200" h="101600" prst="softRound"/>
          </a:sp3d>
        </p:spPr>
        <p:txBody>
          <a:bodyPr wrap="none" lIns="95098" tIns="47549" rIns="95098" bIns="47549">
            <a:spAutoFit/>
          </a:bodyPr>
          <a:lstStyle/>
          <a:p>
            <a:pPr algn="ctr"/>
            <a:r>
              <a:rPr lang="en-US" sz="3744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কাপড়</a:t>
            </a:r>
            <a:r>
              <a:rPr lang="en-US" sz="3744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কাটিং</a:t>
            </a:r>
            <a:r>
              <a:rPr lang="en-US" sz="3744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</a:p>
        </p:txBody>
      </p:sp>
      <p:sp>
        <p:nvSpPr>
          <p:cNvPr id="2" name="Rectangle 1"/>
          <p:cNvSpPr/>
          <p:nvPr/>
        </p:nvSpPr>
        <p:spPr>
          <a:xfrm>
            <a:off x="1972942" y="786239"/>
            <a:ext cx="8826818" cy="8396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প্রক্রিয়ায়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উদ্দেশ্যে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কাপড়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কাটা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1972943" y="2238374"/>
            <a:ext cx="8826818" cy="451802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9248" b="-41018"/>
            </a:stretch>
          </a:blip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669985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 animBg="1"/>
      <p:bldP spid="2" grpId="1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121027" y="1153161"/>
            <a:ext cx="7600949" cy="5715001"/>
          </a:xfrm>
          <a:prstGeom prst="rect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7532" b="-17954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000" b="1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পেটিকোটের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৬টি </a:t>
            </a:r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endParaRPr lang="en-US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যথা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828812" lvl="3" indent="-342909">
              <a:buAutoNum type="arabicPeriod"/>
            </a:pP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সামনের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১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টুকরা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828812" lvl="3" indent="-342909">
              <a:buFontTx/>
              <a:buAutoNum type="arabicPeriod"/>
            </a:pP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পিছনের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১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টুকরা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828812" lvl="3" indent="-342909">
              <a:buFontTx/>
              <a:buAutoNum type="arabicPeriod"/>
            </a:pP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সামনের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পাশের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২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টুকরা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828812" lvl="3" indent="-342909">
              <a:buFontTx/>
              <a:buAutoNum type="arabicPeriod"/>
            </a:pP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পিছনের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পাশের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২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টুকরা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828812" lvl="3" indent="-342909">
              <a:buFontTx/>
              <a:buAutoNum type="arabicPeriod"/>
            </a:pP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কোমর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পট্টি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১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টুকরা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828812" lvl="3" indent="-342909">
              <a:buFontTx/>
              <a:buAutoNum type="arabicPeriod"/>
            </a:pP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বোতাম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পট্টি-২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টুকরা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63" indent="-514363">
              <a:buFontTx/>
              <a:buAutoNum type="arabicPeriod"/>
            </a:pPr>
            <a:endParaRPr lang="en-US" sz="3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63" indent="-514363">
              <a:buAutoNum type="arabicPeriod"/>
            </a:pPr>
            <a:endParaRPr lang="en-US" sz="3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21027" y="414022"/>
            <a:ext cx="7600949" cy="64633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পেটিকোটের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নিম্নে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   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6213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26387" y="373382"/>
            <a:ext cx="7600949" cy="64633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পেটিকোট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!      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8779377"/>
              </p:ext>
            </p:extLst>
          </p:nvPr>
        </p:nvGraphicFramePr>
        <p:xfrm>
          <a:off x="2237741" y="1171579"/>
          <a:ext cx="8778240" cy="562892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353028"/>
                <a:gridCol w="2305009"/>
                <a:gridCol w="2084111"/>
                <a:gridCol w="2036092"/>
              </a:tblGrid>
              <a:tr h="51469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উচ্চতা</a:t>
                      </a:r>
                      <a:endParaRPr lang="en-US" sz="2800" b="1" dirty="0">
                        <a:solidFill>
                          <a:srgbClr val="C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হিপ</a:t>
                      </a:r>
                      <a:endParaRPr lang="en-US" sz="2800" b="1" dirty="0">
                        <a:solidFill>
                          <a:srgbClr val="C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বেল্ট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চওড়া</a:t>
                      </a:r>
                      <a:endParaRPr lang="en-US" sz="2800" b="1" dirty="0">
                        <a:solidFill>
                          <a:srgbClr val="C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কলি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কাটিং</a:t>
                      </a:r>
                      <a:endParaRPr lang="en-US" sz="2800" b="1" dirty="0">
                        <a:solidFill>
                          <a:srgbClr val="C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4646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৪০</a:t>
                      </a:r>
                      <a:r>
                        <a:rPr lang="en-US" sz="2400" baseline="30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//</a:t>
                      </a:r>
                      <a:endParaRPr lang="en-US" sz="2400" b="1" dirty="0">
                        <a:solidFill>
                          <a:srgbClr val="041BC8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৩০</a:t>
                      </a:r>
                      <a:r>
                        <a:rPr lang="en-US" sz="2400" baseline="30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//</a:t>
                      </a:r>
                      <a:endParaRPr lang="en-US" sz="2400" b="1" dirty="0">
                        <a:solidFill>
                          <a:srgbClr val="041BC8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r>
                        <a:rPr lang="en-US" sz="2400" baseline="30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//</a:t>
                      </a:r>
                      <a:endParaRPr lang="en-US" sz="2400" b="1" dirty="0">
                        <a:solidFill>
                          <a:srgbClr val="041BC8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৪.৫</a:t>
                      </a:r>
                      <a:r>
                        <a:rPr lang="en-US" sz="2400" baseline="30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//</a:t>
                      </a:r>
                      <a:endParaRPr lang="en-US" sz="2400" b="1" dirty="0">
                        <a:solidFill>
                          <a:srgbClr val="041BC8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4646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৪০</a:t>
                      </a:r>
                      <a:r>
                        <a:rPr lang="en-US" sz="2400" baseline="30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//</a:t>
                      </a:r>
                      <a:endParaRPr lang="en-US" sz="2400" b="1" dirty="0">
                        <a:solidFill>
                          <a:srgbClr val="041BC8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৩২</a:t>
                      </a:r>
                      <a:r>
                        <a:rPr lang="en-US" sz="2400" baseline="30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//</a:t>
                      </a:r>
                      <a:endParaRPr lang="en-US" sz="2400" b="1" dirty="0">
                        <a:solidFill>
                          <a:srgbClr val="041BC8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r>
                        <a:rPr lang="en-US" sz="2400" baseline="30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//</a:t>
                      </a:r>
                      <a:endParaRPr lang="en-US" sz="2400" b="1" dirty="0">
                        <a:solidFill>
                          <a:srgbClr val="041BC8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৪.৫</a:t>
                      </a:r>
                      <a:r>
                        <a:rPr lang="en-US" sz="2400" baseline="30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//</a:t>
                      </a:r>
                      <a:endParaRPr lang="en-US" sz="2400" b="1" dirty="0">
                        <a:solidFill>
                          <a:srgbClr val="041BC8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4646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৪০</a:t>
                      </a:r>
                      <a:r>
                        <a:rPr lang="en-US" sz="2400" baseline="30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//</a:t>
                      </a:r>
                      <a:endParaRPr lang="en-US" sz="2400" b="1" dirty="0">
                        <a:solidFill>
                          <a:srgbClr val="041BC8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৩৪</a:t>
                      </a:r>
                      <a:r>
                        <a:rPr lang="en-US" sz="2400" baseline="30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//</a:t>
                      </a:r>
                      <a:endParaRPr lang="en-US" sz="2400" b="1" dirty="0">
                        <a:solidFill>
                          <a:srgbClr val="041BC8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r>
                        <a:rPr lang="en-US" sz="2400" baseline="30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//</a:t>
                      </a:r>
                      <a:endParaRPr lang="en-US" sz="2400" b="1" dirty="0">
                        <a:solidFill>
                          <a:srgbClr val="041BC8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r>
                        <a:rPr lang="en-US" sz="2400" baseline="30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//</a:t>
                      </a:r>
                      <a:endParaRPr lang="en-US" sz="2400" b="1" dirty="0">
                        <a:solidFill>
                          <a:srgbClr val="041BC8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4646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৪০</a:t>
                      </a:r>
                      <a:r>
                        <a:rPr lang="en-US" sz="2400" baseline="30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//</a:t>
                      </a:r>
                      <a:endParaRPr lang="en-US" sz="2400" b="1" dirty="0">
                        <a:solidFill>
                          <a:srgbClr val="041BC8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৩৬</a:t>
                      </a:r>
                      <a:r>
                        <a:rPr lang="en-US" sz="2400" baseline="30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//</a:t>
                      </a:r>
                      <a:endParaRPr lang="en-US" sz="2400" b="1" dirty="0">
                        <a:solidFill>
                          <a:srgbClr val="041BC8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r>
                        <a:rPr lang="en-US" sz="2400" baseline="30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//</a:t>
                      </a:r>
                      <a:endParaRPr lang="en-US" sz="2400" b="1" dirty="0">
                        <a:solidFill>
                          <a:srgbClr val="041BC8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r>
                        <a:rPr lang="en-US" sz="2400" baseline="30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//</a:t>
                      </a:r>
                      <a:endParaRPr lang="en-US" sz="2400" b="1" dirty="0">
                        <a:solidFill>
                          <a:srgbClr val="041BC8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464615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৪০</a:t>
                      </a:r>
                      <a:r>
                        <a:rPr lang="en-US" sz="2400" baseline="3000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//</a:t>
                      </a:r>
                      <a:endParaRPr lang="en-US" sz="2400" b="1" dirty="0">
                        <a:solidFill>
                          <a:srgbClr val="041BC8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৩৮</a:t>
                      </a:r>
                      <a:r>
                        <a:rPr lang="en-US" sz="2400" baseline="30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//</a:t>
                      </a:r>
                      <a:endParaRPr lang="en-US" sz="2400" b="1" dirty="0">
                        <a:solidFill>
                          <a:srgbClr val="041BC8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r>
                        <a:rPr lang="en-US" sz="2400" baseline="30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//</a:t>
                      </a:r>
                      <a:endParaRPr lang="en-US" sz="2400" b="1" dirty="0">
                        <a:solidFill>
                          <a:srgbClr val="041BC8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r>
                        <a:rPr lang="en-US" sz="2400" baseline="30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//</a:t>
                      </a:r>
                      <a:endParaRPr lang="en-US" sz="2400" b="1" dirty="0">
                        <a:solidFill>
                          <a:srgbClr val="041BC8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464615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৪০</a:t>
                      </a:r>
                      <a:r>
                        <a:rPr lang="en-US" sz="2400" baseline="3000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//</a:t>
                      </a:r>
                      <a:endParaRPr lang="en-US" sz="2400" b="1" dirty="0">
                        <a:solidFill>
                          <a:srgbClr val="041BC8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৪০</a:t>
                      </a:r>
                      <a:r>
                        <a:rPr lang="en-US" sz="2400" baseline="30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//</a:t>
                      </a:r>
                      <a:endParaRPr lang="en-US" sz="2400" b="1" dirty="0">
                        <a:solidFill>
                          <a:srgbClr val="041BC8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r>
                        <a:rPr lang="en-US" sz="2400" baseline="30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//</a:t>
                      </a:r>
                      <a:endParaRPr lang="en-US" sz="2400" b="1" dirty="0">
                        <a:solidFill>
                          <a:srgbClr val="041BC8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r>
                        <a:rPr lang="en-US" sz="2400" baseline="30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//</a:t>
                      </a:r>
                      <a:endParaRPr lang="en-US" sz="2400" b="1" dirty="0">
                        <a:solidFill>
                          <a:srgbClr val="041BC8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464615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৪০</a:t>
                      </a:r>
                      <a:r>
                        <a:rPr lang="en-US" sz="2400" baseline="3000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//</a:t>
                      </a:r>
                      <a:endParaRPr lang="en-US" sz="2400" b="1" dirty="0">
                        <a:solidFill>
                          <a:srgbClr val="041BC8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৪২</a:t>
                      </a:r>
                      <a:r>
                        <a:rPr lang="en-US" sz="2400" baseline="30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//</a:t>
                      </a:r>
                      <a:endParaRPr lang="en-US" sz="2400" b="1" dirty="0">
                        <a:solidFill>
                          <a:srgbClr val="041BC8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</a:t>
                      </a:r>
                      <a:r>
                        <a:rPr lang="en-US" sz="2400" baseline="30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//</a:t>
                      </a:r>
                      <a:endParaRPr lang="en-US" sz="2400" b="1" dirty="0">
                        <a:solidFill>
                          <a:srgbClr val="041BC8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৫.৫</a:t>
                      </a:r>
                      <a:r>
                        <a:rPr lang="en-US" sz="2400" baseline="30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//</a:t>
                      </a:r>
                      <a:endParaRPr lang="en-US" sz="2400" b="1" dirty="0">
                        <a:solidFill>
                          <a:srgbClr val="041BC8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464615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৪০</a:t>
                      </a:r>
                      <a:r>
                        <a:rPr lang="en-US" sz="2400" baseline="3000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//</a:t>
                      </a:r>
                      <a:endParaRPr lang="en-US" sz="2400" b="1" dirty="0">
                        <a:solidFill>
                          <a:srgbClr val="041BC8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৪৪</a:t>
                      </a:r>
                      <a:r>
                        <a:rPr lang="en-US" sz="2400" baseline="30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//</a:t>
                      </a:r>
                      <a:endParaRPr lang="en-US" sz="2400" b="1" dirty="0">
                        <a:solidFill>
                          <a:srgbClr val="041BC8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</a:t>
                      </a:r>
                      <a:r>
                        <a:rPr lang="en-US" sz="2400" baseline="30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//</a:t>
                      </a:r>
                      <a:endParaRPr lang="en-US" sz="2400" b="1" dirty="0">
                        <a:solidFill>
                          <a:srgbClr val="041BC8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৫.৫</a:t>
                      </a:r>
                      <a:r>
                        <a:rPr lang="en-US" sz="2400" baseline="30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//</a:t>
                      </a:r>
                      <a:endParaRPr lang="en-US" sz="2400" b="1" dirty="0">
                        <a:solidFill>
                          <a:srgbClr val="041BC8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464615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৪০</a:t>
                      </a:r>
                      <a:r>
                        <a:rPr lang="en-US" sz="2400" baseline="3000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//</a:t>
                      </a:r>
                      <a:endParaRPr lang="en-US" sz="2400" b="1" dirty="0">
                        <a:solidFill>
                          <a:srgbClr val="041BC8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৪৬</a:t>
                      </a:r>
                      <a:r>
                        <a:rPr lang="en-US" sz="2400" baseline="30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//</a:t>
                      </a:r>
                      <a:endParaRPr lang="en-US" sz="2400" b="1" dirty="0">
                        <a:solidFill>
                          <a:srgbClr val="041BC8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৬.৫</a:t>
                      </a:r>
                      <a:r>
                        <a:rPr lang="en-US" sz="2400" baseline="30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//</a:t>
                      </a:r>
                      <a:endParaRPr lang="en-US" sz="2400" b="1" dirty="0">
                        <a:solidFill>
                          <a:srgbClr val="041BC8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৫.৫</a:t>
                      </a:r>
                      <a:r>
                        <a:rPr lang="en-US" sz="2400" baseline="30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//</a:t>
                      </a:r>
                      <a:endParaRPr lang="en-US" sz="2400" b="1" dirty="0">
                        <a:solidFill>
                          <a:srgbClr val="041BC8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464615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৪০</a:t>
                      </a:r>
                      <a:r>
                        <a:rPr lang="en-US" sz="2400" baseline="3000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//</a:t>
                      </a:r>
                      <a:endParaRPr lang="en-US" sz="2400" b="1" dirty="0">
                        <a:solidFill>
                          <a:srgbClr val="041BC8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৪৮</a:t>
                      </a:r>
                      <a:r>
                        <a:rPr lang="en-US" sz="2400" baseline="30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//</a:t>
                      </a:r>
                      <a:endParaRPr lang="en-US" sz="2400" b="1" dirty="0">
                        <a:solidFill>
                          <a:srgbClr val="041BC8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৬.৫</a:t>
                      </a:r>
                      <a:r>
                        <a:rPr lang="en-US" sz="2400" baseline="30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//</a:t>
                      </a:r>
                      <a:endParaRPr lang="en-US" sz="2400" b="1" dirty="0">
                        <a:solidFill>
                          <a:srgbClr val="041BC8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৫.৫</a:t>
                      </a:r>
                      <a:r>
                        <a:rPr lang="en-US" sz="2400" baseline="30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//</a:t>
                      </a:r>
                      <a:endParaRPr lang="en-US" sz="2400" b="1" dirty="0">
                        <a:solidFill>
                          <a:srgbClr val="041BC8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4646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৪০</a:t>
                      </a:r>
                      <a:r>
                        <a:rPr lang="en-US" sz="2400" baseline="30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//</a:t>
                      </a:r>
                      <a:endParaRPr lang="en-US" sz="2400" b="1" dirty="0">
                        <a:solidFill>
                          <a:srgbClr val="041BC8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৫০</a:t>
                      </a:r>
                      <a:r>
                        <a:rPr lang="en-US" sz="2400" baseline="30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//</a:t>
                      </a:r>
                      <a:endParaRPr lang="en-US" sz="2400" b="1" dirty="0">
                        <a:solidFill>
                          <a:srgbClr val="041BC8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৬.৫</a:t>
                      </a:r>
                      <a:r>
                        <a:rPr lang="en-US" sz="2400" baseline="30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//</a:t>
                      </a:r>
                      <a:endParaRPr lang="en-US" sz="2400" b="1" dirty="0">
                        <a:solidFill>
                          <a:srgbClr val="041BC8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</a:t>
                      </a:r>
                      <a:r>
                        <a:rPr lang="en-US" sz="2400" baseline="30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//</a:t>
                      </a:r>
                      <a:endParaRPr lang="en-US" sz="2400" b="1" dirty="0">
                        <a:solidFill>
                          <a:srgbClr val="041BC8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94702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12656</TotalTime>
  <Words>385</Words>
  <Application>Microsoft Office PowerPoint</Application>
  <PresentationFormat>Custom</PresentationFormat>
  <Paragraphs>115</Paragraphs>
  <Slides>16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Calibri</vt:lpstr>
      <vt:lpstr>NikoshBAN</vt:lpstr>
      <vt:lpstr>Trebuchet MS</vt:lpstr>
      <vt:lpstr>Wingdings</vt:lpstr>
      <vt:lpstr>Wingdings 2</vt:lpstr>
      <vt:lpstr>Wingdings 3</vt:lpstr>
      <vt:lpstr>1_Office Theme</vt:lpstr>
      <vt:lpstr>Facet</vt:lpstr>
      <vt:lpstr>https://youtu.be/XiOFbRvPpxk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Engr. Palash</dc:creator>
  <cp:lastModifiedBy>DOEL</cp:lastModifiedBy>
  <cp:revision>1705</cp:revision>
  <dcterms:created xsi:type="dcterms:W3CDTF">2017-11-21T08:03:17Z</dcterms:created>
  <dcterms:modified xsi:type="dcterms:W3CDTF">2020-09-18T06:21:36Z</dcterms:modified>
</cp:coreProperties>
</file>