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22"/>
  </p:notesMasterIdLst>
  <p:sldIdLst>
    <p:sldId id="531" r:id="rId3"/>
    <p:sldId id="532" r:id="rId4"/>
    <p:sldId id="503" r:id="rId5"/>
    <p:sldId id="504" r:id="rId6"/>
    <p:sldId id="527" r:id="rId7"/>
    <p:sldId id="370" r:id="rId8"/>
    <p:sldId id="294" r:id="rId9"/>
    <p:sldId id="529" r:id="rId10"/>
    <p:sldId id="526" r:id="rId11"/>
    <p:sldId id="512" r:id="rId12"/>
    <p:sldId id="340" r:id="rId13"/>
    <p:sldId id="530" r:id="rId14"/>
    <p:sldId id="522" r:id="rId15"/>
    <p:sldId id="528" r:id="rId16"/>
    <p:sldId id="473" r:id="rId17"/>
    <p:sldId id="301" r:id="rId18"/>
    <p:sldId id="348" r:id="rId19"/>
    <p:sldId id="278" r:id="rId20"/>
    <p:sldId id="277" r:id="rId21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BC8"/>
    <a:srgbClr val="FF0066"/>
    <a:srgbClr val="DFDFDF"/>
    <a:srgbClr val="FFFFFF"/>
    <a:srgbClr val="00682F"/>
    <a:srgbClr val="007A37"/>
    <a:srgbClr val="800080"/>
    <a:srgbClr val="FF3399"/>
    <a:srgbClr val="82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032" autoAdjust="0"/>
  </p:normalViewPr>
  <p:slideViewPr>
    <p:cSldViewPr snapToGrid="0" showGuides="1">
      <p:cViewPr varScale="1">
        <p:scale>
          <a:sx n="61" d="100"/>
          <a:sy n="61" d="100"/>
        </p:scale>
        <p:origin x="822" y="60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সাগরিকা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6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031"/>
            <a:ext cx="13004800" cy="732423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538" y="2564837"/>
            <a:ext cx="8284732" cy="1756055"/>
          </a:xfrm>
        </p:spPr>
        <p:txBody>
          <a:bodyPr anchor="b">
            <a:noAutofit/>
          </a:bodyPr>
          <a:lstStyle>
            <a:lvl1pPr algn="r">
              <a:defRPr sz="576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538" y="4320889"/>
            <a:ext cx="8284732" cy="117002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21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450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2880925"/>
            <a:ext cx="9169779" cy="1948353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829278"/>
            <a:ext cx="9169779" cy="917760"/>
          </a:xfrm>
        </p:spPr>
        <p:txBody>
          <a:bodyPr anchor="t"/>
          <a:lstStyle>
            <a:lvl1pPr marL="0" indent="0" algn="l"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3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490" y="2304628"/>
            <a:ext cx="4462971" cy="4139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9301" y="2304629"/>
            <a:ext cx="4462970" cy="41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9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95" y="2305049"/>
            <a:ext cx="4464665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795" y="2919729"/>
            <a:ext cx="4464665" cy="352439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7609" y="2305049"/>
            <a:ext cx="4464659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7610" y="2919729"/>
            <a:ext cx="4464658" cy="352439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1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650240"/>
            <a:ext cx="9169779" cy="14088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31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53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1598511"/>
            <a:ext cx="4111497" cy="1363697"/>
          </a:xfrm>
        </p:spPr>
        <p:txBody>
          <a:bodyPr anchor="b">
            <a:normAutofit/>
          </a:bodyPr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7825" y="549253"/>
            <a:ext cx="4814444" cy="58948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9" y="2962207"/>
            <a:ext cx="4111497" cy="2756746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487549" indent="0">
              <a:buNone/>
              <a:defRPr sz="1493"/>
            </a:lvl2pPr>
            <a:lvl3pPr marL="975098" indent="0">
              <a:buNone/>
              <a:defRPr sz="1280"/>
            </a:lvl3pPr>
            <a:lvl4pPr marL="1462647" indent="0">
              <a:buNone/>
              <a:defRPr sz="1067"/>
            </a:lvl4pPr>
            <a:lvl5pPr marL="1950195" indent="0">
              <a:buNone/>
              <a:defRPr sz="1067"/>
            </a:lvl5pPr>
            <a:lvl6pPr marL="2437744" indent="0">
              <a:buNone/>
              <a:defRPr sz="1067"/>
            </a:lvl6pPr>
            <a:lvl7pPr marL="2925294" indent="0">
              <a:buNone/>
              <a:defRPr sz="1067"/>
            </a:lvl7pPr>
            <a:lvl8pPr marL="3412843" indent="0">
              <a:buNone/>
              <a:defRPr sz="1067"/>
            </a:lvl8pPr>
            <a:lvl9pPr marL="390039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4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5120640"/>
            <a:ext cx="9169778" cy="604521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2490" y="650240"/>
            <a:ext cx="9169779" cy="4102099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90" y="5725161"/>
            <a:ext cx="9169778" cy="718959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540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650240"/>
            <a:ext cx="9169779" cy="36305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768427"/>
            <a:ext cx="9169779" cy="1675693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423" y="650240"/>
            <a:ext cx="8633743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7215" y="3874347"/>
            <a:ext cx="7706159" cy="406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768427"/>
            <a:ext cx="9169779" cy="1675693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7995" y="843070"/>
            <a:ext cx="65024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85878" y="3078993"/>
            <a:ext cx="65024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92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555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2060787"/>
            <a:ext cx="9169779" cy="2768491"/>
          </a:xfrm>
        </p:spPr>
        <p:txBody>
          <a:bodyPr anchor="b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829278"/>
            <a:ext cx="9169779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69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423" y="650240"/>
            <a:ext cx="8633743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2488" y="4280747"/>
            <a:ext cx="9169780" cy="5485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829278"/>
            <a:ext cx="9169779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77995" y="843070"/>
            <a:ext cx="65024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85878" y="3078993"/>
            <a:ext cx="65024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155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19" y="650240"/>
            <a:ext cx="9160750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2488" y="4280747"/>
            <a:ext cx="9169780" cy="5485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accent1"/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4829278"/>
            <a:ext cx="9169779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2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8852" y="650239"/>
            <a:ext cx="1391726" cy="560154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491" y="650240"/>
            <a:ext cx="7530827" cy="56015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031"/>
            <a:ext cx="13004800" cy="732423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490" y="650240"/>
            <a:ext cx="9169779" cy="1408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304629"/>
            <a:ext cx="9169779" cy="413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5476" y="6444120"/>
            <a:ext cx="97273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2489" y="6444120"/>
            <a:ext cx="6717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374" y="6444120"/>
            <a:ext cx="72889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accent1"/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87695" rtl="0" eaLnBrk="1" latinLnBrk="0" hangingPunct="1">
        <a:spcBef>
          <a:spcPct val="0"/>
        </a:spcBef>
        <a:buNone/>
        <a:defRPr sz="38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842753" y="6799885"/>
            <a:ext cx="363574" cy="380390"/>
            <a:chOff x="8641080" y="6374892"/>
            <a:chExt cx="340851" cy="356616"/>
          </a:xfrm>
        </p:grpSpPr>
        <p:sp>
          <p:nvSpPr>
            <p:cNvPr id="4" name="Bevel 3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8" name="Flowchart: Connector 7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6A63BA-E341-49AC-A2FC-2A754720994C}"/>
              </a:ext>
            </a:extLst>
          </p:cNvPr>
          <p:cNvGrpSpPr/>
          <p:nvPr/>
        </p:nvGrpSpPr>
        <p:grpSpPr>
          <a:xfrm>
            <a:off x="1594059" y="731520"/>
            <a:ext cx="9638957" cy="5796281"/>
            <a:chOff x="-29570" y="685800"/>
            <a:chExt cx="9036522" cy="5434013"/>
          </a:xfrm>
        </p:grpSpPr>
        <p:sp>
          <p:nvSpPr>
            <p:cNvPr id="20" name="TextBox 19"/>
            <p:cNvSpPr txBox="1"/>
            <p:nvPr/>
          </p:nvSpPr>
          <p:spPr>
            <a:xfrm>
              <a:off x="4282552" y="990600"/>
              <a:ext cx="4724400" cy="313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04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সবাইকে শুভেচ্ছা </a:t>
              </a:r>
            </a:p>
            <a:p>
              <a:pPr algn="ctr"/>
              <a:r>
                <a:rPr lang="bn-BD" sz="704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ও  </a:t>
              </a:r>
            </a:p>
            <a:p>
              <a:pPr algn="ctr"/>
              <a:r>
                <a:rPr lang="bn-BD" sz="704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অভিনন্দন।</a:t>
              </a:r>
              <a:endParaRPr lang="en-US" sz="704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C:\Users\Cambrian College\Desktop\extra\project 1\flower\5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570" y="685800"/>
              <a:ext cx="5434013" cy="543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334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81479" y="525782"/>
            <a:ext cx="992632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বডি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159" y="1615440"/>
            <a:ext cx="10728961" cy="50901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47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732619" y="2986294"/>
            <a:ext cx="397882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206557" y="1092965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DFDFDF"/>
            </a:solidFill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9073" y="708956"/>
            <a:ext cx="6416448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ব্লাউজের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প্যার্টান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1648" y="1726565"/>
            <a:ext cx="8371297" cy="50006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87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67014" y="676928"/>
            <a:ext cx="2848229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বডি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328" y="1981200"/>
            <a:ext cx="9519600" cy="470408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7" t="-15151" r="-107" b="-15489"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3570" y="2639040"/>
            <a:ext cx="975710" cy="6803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93602" y="2225060"/>
            <a:ext cx="17780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121490" y="2773650"/>
            <a:ext cx="975710" cy="6803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1522" y="2359670"/>
            <a:ext cx="17780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99880" y="2115820"/>
            <a:ext cx="17780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923887" y="2486670"/>
            <a:ext cx="164993" cy="11404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8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9073" y="841036"/>
            <a:ext cx="6416448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ব্লাউজের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হাতা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3777" y="1767205"/>
            <a:ext cx="8067040" cy="500062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1113" y="1960245"/>
            <a:ext cx="1778000" cy="523220"/>
          </a:xfrm>
          <a:prstGeom prst="rect">
            <a:avLst/>
          </a:prstGeom>
          <a:noFill/>
          <a:ln>
            <a:solidFill>
              <a:srgbClr val="041BC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15120" y="2331095"/>
            <a:ext cx="173360" cy="8083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8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693920" y="2454316"/>
            <a:ext cx="519176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4799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7756" y="2763713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7756" y="4890846"/>
            <a:ext cx="1814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5919" y="5473613"/>
            <a:ext cx="1812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৮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6" y="4781322"/>
            <a:ext cx="167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৬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9" y="2740416"/>
            <a:ext cx="347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6" y="3325201"/>
            <a:ext cx="303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7756" y="5543717"/>
            <a:ext cx="167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৭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40" y="2084290"/>
            <a:ext cx="361696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706624"/>
            <a:ext cx="282448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6960" y="1474636"/>
            <a:ext cx="3698241" cy="275124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904239" y="4342959"/>
            <a:ext cx="3698241" cy="254285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7" name="TextBox 6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594E-6 3.75E-6 L 0.38183 0.005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6524" y="5871629"/>
            <a:ext cx="10238432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smtClean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welcome</a:t>
            </a:r>
            <a:endParaRPr lang="en-US" sz="4800" b="1" dirty="0">
              <a:ln w="50800"/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09520" y="1981200"/>
            <a:ext cx="7569202" cy="4795520"/>
          </a:xfrm>
          <a:prstGeom prst="roundRect">
            <a:avLst>
              <a:gd name="adj" fmla="val 1721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9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35" y="4347889"/>
            <a:ext cx="2154369" cy="2727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 Same Side Corner Rectangle 1"/>
          <p:cNvSpPr/>
          <p:nvPr/>
        </p:nvSpPr>
        <p:spPr>
          <a:xfrm>
            <a:off x="1950720" y="2004907"/>
            <a:ext cx="2682240" cy="1002453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987" b="1" dirty="0"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170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950720" y="5283200"/>
            <a:ext cx="2709333" cy="1002453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987" b="1" dirty="0">
                <a:latin typeface="NikoshBAN" pitchFamily="2" charset="0"/>
                <a:cs typeface="NikoshBAN" pitchFamily="2" charset="0"/>
              </a:rPr>
              <a:t>শ্রেণি পরিচিতি</a:t>
            </a:r>
            <a:r>
              <a:rPr lang="en-SG" sz="2987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170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842753" y="6799885"/>
            <a:ext cx="363574" cy="380390"/>
            <a:chOff x="8641080" y="6374892"/>
            <a:chExt cx="340851" cy="356616"/>
          </a:xfrm>
        </p:grpSpPr>
        <p:sp>
          <p:nvSpPr>
            <p:cNvPr id="8" name="Bevel 7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9" name="Flowchart: Connector 8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5" name="Rectangle 4"/>
          <p:cNvSpPr/>
          <p:nvPr/>
        </p:nvSpPr>
        <p:spPr>
          <a:xfrm>
            <a:off x="5281565" y="1224659"/>
            <a:ext cx="5578779" cy="2686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400" b="1" dirty="0">
                <a:latin typeface="NikoshBAN" pitchFamily="2" charset="0"/>
                <a:cs typeface="NikoshBAN" pitchFamily="2" charset="0"/>
              </a:rPr>
              <a:t>হালিমা </a:t>
            </a:r>
            <a:r>
              <a:rPr lang="bn-BD" sz="6400" b="1" dirty="0">
                <a:latin typeface="NikoshBAN" pitchFamily="2" charset="0"/>
                <a:cs typeface="NikoshBAN" pitchFamily="2" charset="0"/>
              </a:rPr>
              <a:t>বেগম</a:t>
            </a:r>
            <a:endParaRPr lang="bn-BD" sz="7680" b="1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2987" b="1" dirty="0">
                <a:latin typeface="NikoshBAN" pitchFamily="2" charset="0"/>
                <a:cs typeface="NikoshBAN" pitchFamily="2" charset="0"/>
              </a:rPr>
              <a:t> ট্রেড ইন্সট্রাক্টর</a:t>
            </a:r>
            <a:endParaRPr lang="bn-BD" sz="2987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987" b="1" dirty="0">
                <a:latin typeface="NikoshBAN" pitchFamily="2" charset="0"/>
                <a:cs typeface="NikoshBAN" pitchFamily="2" charset="0"/>
              </a:rPr>
              <a:t>চান্দিনা ডাঃ ফিরোজা </a:t>
            </a:r>
            <a:r>
              <a:rPr lang="en-US" sz="2987" b="1" dirty="0">
                <a:latin typeface="NikoshBAN" pitchFamily="2" charset="0"/>
                <a:cs typeface="NikoshBAN" pitchFamily="2" charset="0"/>
              </a:rPr>
              <a:t>পাইলট </a:t>
            </a:r>
            <a:r>
              <a:rPr lang="bn-IN" sz="2987" b="1" dirty="0">
                <a:latin typeface="NikoshBAN" pitchFamily="2" charset="0"/>
                <a:cs typeface="NikoshBAN" pitchFamily="2" charset="0"/>
              </a:rPr>
              <a:t>বালিকা উচ্চ বিদ্যালয় </a:t>
            </a:r>
            <a:endParaRPr lang="bn-BD" sz="2987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0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5857" y="658157"/>
            <a:ext cx="7431216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পোশাকটির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433" y="1920874"/>
            <a:ext cx="6074066" cy="479488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1768" y="597602"/>
            <a:ext cx="7843187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খন্ডাংশগুলো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885" y="597602"/>
            <a:ext cx="12212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ড্রইং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0282" y="1808480"/>
            <a:ext cx="8646160" cy="4683760"/>
          </a:xfrm>
          <a:prstGeom prst="rect">
            <a:avLst/>
          </a:prstGeom>
          <a:blipFill dpi="0"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44"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60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7767" y="320986"/>
            <a:ext cx="9072880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পোশাকটি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ভি-গলা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4023" y="1189451"/>
            <a:ext cx="6760368" cy="5770880"/>
            <a:chOff x="3702155" y="1169131"/>
            <a:chExt cx="5492644" cy="577088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Rectangle 1"/>
            <p:cNvSpPr/>
            <p:nvPr/>
          </p:nvSpPr>
          <p:spPr>
            <a:xfrm>
              <a:off x="3702155" y="1169131"/>
              <a:ext cx="5492644" cy="57708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95360" y="4917440"/>
              <a:ext cx="325120" cy="46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90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৭.৭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৫০-৫৪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85542" y="1007072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4400" b="1" u="sng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কাটিং</a:t>
            </a:r>
            <a:endParaRPr lang="en-US" sz="4400" b="1" u="sng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পরিমাপগুলো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408454" y="869968"/>
            <a:ext cx="2165350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1328" y="786240"/>
            <a:ext cx="9519601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328" y="2550160"/>
            <a:ext cx="9519600" cy="37490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7465" b="-23003"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7870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5373" y="1706880"/>
            <a:ext cx="8380094" cy="4927600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31925"/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১৫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৩৬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৩০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১৩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১০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মুহুরী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৯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১৩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5700" y="657862"/>
            <a:ext cx="1075944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8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13632</TotalTime>
  <Words>416</Words>
  <Application>Microsoft Office PowerPoint</Application>
  <PresentationFormat>Custom</PresentationFormat>
  <Paragraphs>91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NikoshBAN</vt:lpstr>
      <vt:lpstr>Trebuchet MS</vt:lpstr>
      <vt:lpstr>Wingdings</vt:lpstr>
      <vt:lpstr>Wingdings 2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DOEL</cp:lastModifiedBy>
  <cp:revision>1799</cp:revision>
  <dcterms:created xsi:type="dcterms:W3CDTF">2017-11-21T08:03:17Z</dcterms:created>
  <dcterms:modified xsi:type="dcterms:W3CDTF">2020-09-18T13:11:46Z</dcterms:modified>
</cp:coreProperties>
</file>