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6CB198-9217-491E-A4AE-E2EE77EB261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52E54C99-891A-4880-9568-0FFD1A4BE9CC}" type="pres">
      <dgm:prSet presAssocID="{456CB198-9217-491E-A4AE-E2EE77EB26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5323CCBF-1C25-42A2-8BC9-F82AF7D24198}" type="presOf" srcId="{456CB198-9217-491E-A4AE-E2EE77EB2611}" destId="{52E54C99-891A-4880-9568-0FFD1A4BE9CC}" srcOrd="0" destOrd="0" presId="urn:microsoft.com/office/officeart/2005/8/layout/process3"/>
  </dgm:cxnLst>
  <dgm:bg>
    <a:blipFill dpi="0" rotWithShape="1"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rcRect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7FF54-E930-4B97-BA85-1568A8881E3E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744FC-94DE-42BD-A0DA-3A09C48F1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6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6744FC-94DE-42BD-A0DA-3A09C48F11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7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4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2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8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2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0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9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2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17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59CA0-20D0-4C1A-85E4-DE8FF4BBB5A1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288FE-FF19-4A7E-AED9-04CDD5742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1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61485" y="0"/>
            <a:ext cx="3074194" cy="156966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" panose="02000000000000000000" pitchFamily="2" charset="0"/>
                <a:cs typeface="Nikosh" panose="02000000000000000000" pitchFamily="2" charset="0"/>
              </a:rPr>
              <a:t>শুভেচ্ছা</a:t>
            </a:r>
            <a:endParaRPr lang="en-US" sz="9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62388" y="1511999"/>
            <a:ext cx="7672388" cy="421481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059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0512" y="528637"/>
            <a:ext cx="282892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7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038" y="2357438"/>
            <a:ext cx="498633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শ্রাবন্তী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অধি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কারী</a:t>
            </a:r>
            <a:endParaRPr lang="en-US" sz="3600" dirty="0" smtClean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কয়রা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শাকবাড়ীয়া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স্কুল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এন্ড</a:t>
            </a:r>
            <a:r>
              <a:rPr lang="en-US" sz="36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কলেজ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4050" y="3729037"/>
            <a:ext cx="6457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শ্রেনিঃ-নবম</a:t>
            </a:r>
            <a:endParaRPr lang="en-US" sz="4000" dirty="0" smtClean="0"/>
          </a:p>
          <a:p>
            <a:r>
              <a:rPr lang="en-US" sz="4000" dirty="0" err="1" smtClean="0"/>
              <a:t>বিষয়ঃ-সাধারন</a:t>
            </a:r>
            <a:r>
              <a:rPr lang="en-US" sz="4000" smtClean="0"/>
              <a:t> স্ময়ঃ-৫০</a:t>
            </a:r>
            <a:endParaRPr lang="en-US" sz="4000" dirty="0" smtClean="0"/>
          </a:p>
          <a:p>
            <a:r>
              <a:rPr lang="en-US" sz="4000" dirty="0" smtClean="0"/>
              <a:t>তারিখঃ-৫/৬/১৫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53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257289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" y="853440"/>
            <a:ext cx="2028825" cy="225742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3692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0100" y="542925"/>
            <a:ext cx="8586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/>
              <a:t>পাঠ ঘোষণা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243013" y="1971676"/>
            <a:ext cx="8143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/>
              <a:t>উদ্ভিদের পুষ্টি জ্ঞান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6267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38299" y="1236492"/>
            <a:ext cx="66722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/>
              <a:t>বিষয় বস্তু আলোচনা</a:t>
            </a:r>
          </a:p>
        </p:txBody>
      </p:sp>
      <p:sp>
        <p:nvSpPr>
          <p:cNvPr id="4" name="TextBox 3"/>
          <p:cNvSpPr txBox="1"/>
          <p:nvPr/>
        </p:nvSpPr>
        <p:spPr>
          <a:xfrm flipV="1">
            <a:off x="4024312" y="1097993"/>
            <a:ext cx="6672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IN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00374" y="2390654"/>
            <a:ext cx="70580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/>
              <a:t>পুষ্টি</a:t>
            </a:r>
            <a:r>
              <a:rPr lang="en-US" sz="2800" dirty="0"/>
              <a:t> </a:t>
            </a:r>
            <a:r>
              <a:rPr lang="en-US" sz="2800" dirty="0" err="1" smtClean="0"/>
              <a:t>হচ্ছে</a:t>
            </a:r>
            <a:r>
              <a:rPr lang="bn-IN" sz="2800" dirty="0" smtClean="0"/>
              <a:t> </a:t>
            </a:r>
            <a:r>
              <a:rPr lang="en-US" sz="2800" dirty="0" err="1" smtClean="0"/>
              <a:t>উদ্ভিদের</a:t>
            </a:r>
            <a:r>
              <a:rPr lang="bn-IN" sz="2800" dirty="0" smtClean="0"/>
              <a:t> ক্ষয় পূরণ ও বৃদ্ধি সাধন করে।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পুষ্টি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হীন</a:t>
            </a:r>
            <a:r>
              <a:rPr lang="en-US" sz="2800" dirty="0" smtClean="0"/>
              <a:t> </a:t>
            </a:r>
            <a:r>
              <a:rPr lang="en-US" sz="2800" dirty="0" err="1" smtClean="0"/>
              <a:t>উদ্ভিদের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পাতায়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বিভিন্ন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প্রকার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দাগ</a:t>
            </a:r>
            <a:r>
              <a:rPr lang="en-US" sz="2800" dirty="0" smtClean="0"/>
              <a:t> </a:t>
            </a:r>
            <a:r>
              <a:rPr lang="en-US" sz="2800" dirty="0" err="1" smtClean="0"/>
              <a:t>দেখা</a:t>
            </a:r>
            <a:r>
              <a:rPr lang="en-US" sz="2800" dirty="0" smtClean="0"/>
              <a:t> </a:t>
            </a:r>
            <a:r>
              <a:rPr lang="en-US" sz="2800" dirty="0" err="1" smtClean="0"/>
              <a:t>যায়</a:t>
            </a:r>
            <a:r>
              <a:rPr lang="en-US" sz="2800" dirty="0" smtClean="0"/>
              <a:t>।</a:t>
            </a:r>
          </a:p>
          <a:p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17344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4829" y="1487605"/>
            <a:ext cx="7342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/>
              <a:t>শিক্ষন ফল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784143" y="2442949"/>
            <a:ext cx="8639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১।পুষ্টি কাকে বলে জানতে পারবে।</a:t>
            </a:r>
          </a:p>
          <a:p>
            <a:r>
              <a:rPr lang="bn-IN" dirty="0" smtClean="0"/>
              <a:t>২।পুষ্টির অভাবে কি হয় তা ব্যাখ্যা করতে পারবে।</a:t>
            </a:r>
          </a:p>
          <a:p>
            <a:r>
              <a:rPr lang="bn-IN" dirty="0" smtClean="0"/>
              <a:t>৩।পুষ্টি কিভাবে উদ্ভিদের রোগ প্রতিরোধ করতে পারে তা বননা করতে পারবে।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07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856" y="573205"/>
            <a:ext cx="7997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/>
              <a:t>শ্রেনি মূল্যায়নঃ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643951" y="1610436"/>
            <a:ext cx="7601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১।পুষ্টি কি?</a:t>
            </a:r>
          </a:p>
          <a:p>
            <a:r>
              <a:rPr lang="bn-IN" sz="2400" dirty="0" smtClean="0"/>
              <a:t>২।গাছের পাতা বণহীন কেন?</a:t>
            </a:r>
          </a:p>
          <a:p>
            <a:r>
              <a:rPr lang="bn-IN" sz="2400" dirty="0" smtClean="0"/>
              <a:t>৩।উদ্ভিদের খাদ্য ও পুষ্টির অভাবে কি কি রোগ হয়।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54720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6466" y="1119118"/>
            <a:ext cx="6264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/>
              <a:t>বাড়ীর কাজ</a:t>
            </a:r>
            <a:endParaRPr 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3534772" y="2233517"/>
            <a:ext cx="65372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কাজের পাতা বর্নহীন হওয়ার কারন ব্যাখ্যা কর।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74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334" y="-200026"/>
            <a:ext cx="9853613" cy="5657851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016501"/>
            <a:ext cx="9144000" cy="1655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1208722" y="6129338"/>
            <a:ext cx="6726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/>
              <a:t>ধন্যবাদ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433989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115</Words>
  <Application>Microsoft Office PowerPoint</Application>
  <PresentationFormat>Widescreen</PresentationFormat>
  <Paragraphs>26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Nikosh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doel</cp:lastModifiedBy>
  <cp:revision>43</cp:revision>
  <dcterms:created xsi:type="dcterms:W3CDTF">2015-06-05T00:28:16Z</dcterms:created>
  <dcterms:modified xsi:type="dcterms:W3CDTF">2015-06-11T04:11:41Z</dcterms:modified>
</cp:coreProperties>
</file>