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3" r:id="rId2"/>
    <p:sldId id="284" r:id="rId3"/>
    <p:sldId id="262" r:id="rId4"/>
    <p:sldId id="285" r:id="rId5"/>
    <p:sldId id="265" r:id="rId6"/>
    <p:sldId id="266" r:id="rId7"/>
    <p:sldId id="267" r:id="rId8"/>
    <p:sldId id="269" r:id="rId9"/>
    <p:sldId id="290" r:id="rId10"/>
    <p:sldId id="271" r:id="rId11"/>
    <p:sldId id="272" r:id="rId12"/>
    <p:sldId id="286" r:id="rId13"/>
    <p:sldId id="288" r:id="rId14"/>
    <p:sldId id="287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433B-2AF5-41F9-B666-5891A2A99A2C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59E85-0FD6-460D-8BB1-FCB3255D5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5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downloa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488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52400"/>
            <a:ext cx="441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23-dry-corn-south-dako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86201" y="3429000"/>
            <a:ext cx="3886201" cy="1905000"/>
          </a:xfrm>
          <a:prstGeom prst="rect">
            <a:avLst/>
          </a:prstGeom>
        </p:spPr>
      </p:pic>
      <p:pic>
        <p:nvPicPr>
          <p:cNvPr id="3" name="Picture 2" descr="drught eff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3810000" cy="2171294"/>
          </a:xfrm>
          <a:prstGeom prst="rect">
            <a:avLst/>
          </a:prstGeom>
        </p:spPr>
      </p:pic>
      <p:pic>
        <p:nvPicPr>
          <p:cNvPr id="4" name="Picture 3" descr="Pollution_Issue_Pic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304894"/>
            <a:ext cx="3962400" cy="2324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304800"/>
            <a:ext cx="3505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 ভূমি ক্ষতির সম্মুখিন হচ্ছে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2362200"/>
            <a:ext cx="4648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কৃষি,শষ্যক্ষেত্র ও পশুখাদ্যের অভাবসহ বিভিন্ন প্রকৃতিক দুর্যোগ দেখা দিচ্ছে।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4572000"/>
            <a:ext cx="4191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 খামার ক্ষতির শিকার হচ্ছে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-COMPUTERS\Pictures\Saved Pictures\eyamin\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"/>
            <a:ext cx="3810000" cy="2279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8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t-at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0"/>
            <a:ext cx="3636337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971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এ্যাটাক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rusting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3933" y="457200"/>
            <a:ext cx="3386667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971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চর্মরোগ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hyro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545" y="3559479"/>
            <a:ext cx="3810000" cy="28575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562600" y="4191000"/>
            <a:ext cx="1676400" cy="1295400"/>
          </a:xfrm>
          <a:prstGeom prst="wedgeRoundRectCallout">
            <a:avLst>
              <a:gd name="adj1" fmla="val -121169"/>
              <a:gd name="adj2" fmla="val -8001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44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প্রভাবে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ফেলছে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0"/>
            <a:ext cx="3419527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858000" y="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১০ </a:t>
            </a:r>
            <a:r>
              <a:rPr lang="bn-IN" sz="4000" dirty="0" smtClean="0"/>
              <a:t>মি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38862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উষ্ণায়ন কী?</a:t>
            </a:r>
          </a:p>
          <a:p>
            <a:pPr>
              <a:buFont typeface="Wingdings" pitchFamily="2" charset="2"/>
              <a:buChar char="Ø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গ্রীন হাউজ বলতে কী বুঝ?</a:t>
            </a:r>
          </a:p>
          <a:p>
            <a:pPr>
              <a:buFont typeface="Wingdings" pitchFamily="2" charset="2"/>
              <a:buChar char="Ø"/>
            </a:pP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টি কারন বল?</a:t>
            </a:r>
          </a:p>
          <a:p>
            <a:pPr>
              <a:buFont typeface="Wingdings" pitchFamily="2" charset="2"/>
              <a:buChar char="Ø"/>
            </a:pP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মানুষের কী কী রোগ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 পারে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4572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৫ মি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9144000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IN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মতে বৈশ্বিক উষ্ণায়ন রোধে কোন</a:t>
            </a:r>
          </a:p>
          <a:p>
            <a:pPr algn="ctr"/>
            <a:r>
              <a:rPr lang="bn-BD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পদক্ষেপ </a:t>
            </a:r>
            <a:r>
              <a:rPr lang="bn-BD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 করা যেতে </a:t>
            </a:r>
            <a:r>
              <a:rPr lang="bn-BD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মতের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81000"/>
            <a:ext cx="37338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err="1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র কাজঃ</a:t>
            </a:r>
            <a:endParaRPr lang="en-US" sz="6000" b="1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27432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45729"/>
            <a:ext cx="9144000" cy="531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42900"/>
            <a:ext cx="4114799" cy="6248400"/>
            <a:chOff x="4648200" y="876175"/>
            <a:chExt cx="4114799" cy="5288957"/>
          </a:xfrm>
        </p:grpSpPr>
        <p:sp>
          <p:nvSpPr>
            <p:cNvPr id="4" name="Content Placeholder 5"/>
            <p:cNvSpPr txBox="1">
              <a:spLocks/>
            </p:cNvSpPr>
            <p:nvPr/>
          </p:nvSpPr>
          <p:spPr>
            <a:xfrm>
              <a:off x="4648200" y="1600200"/>
              <a:ext cx="4038600" cy="4525963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IN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A0A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 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74" y="876175"/>
              <a:ext cx="3851425" cy="52889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Pentagon 8"/>
          <p:cNvSpPr/>
          <p:nvPr/>
        </p:nvSpPr>
        <p:spPr>
          <a:xfrm flipH="1">
            <a:off x="4876800" y="2209800"/>
            <a:ext cx="3886200" cy="25146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2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al beau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68" y="457200"/>
            <a:ext cx="4304832" cy="322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3" name="Picture 2" descr="dra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289" y="2895600"/>
            <a:ext cx="4382911" cy="32871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ular Callout 3"/>
          <p:cNvSpPr/>
          <p:nvPr/>
        </p:nvSpPr>
        <p:spPr>
          <a:xfrm>
            <a:off x="5585178" y="685800"/>
            <a:ext cx="2949222" cy="1676400"/>
          </a:xfrm>
          <a:prstGeom prst="wedgeRectCallout">
            <a:avLst>
              <a:gd name="adj1" fmla="val -80086"/>
              <a:gd name="adj2" fmla="val 847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স্বাভাবিক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পরিবেশ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62000" y="4467224"/>
            <a:ext cx="3124200" cy="1600200"/>
          </a:xfrm>
          <a:prstGeom prst="wedgeRectCallout">
            <a:avLst>
              <a:gd name="adj1" fmla="val 73894"/>
              <a:gd name="adj2" fmla="val 9059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উষ্ণায়নের ফলে সৃষ্ট পরিবেশ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u="sng" dirty="0" smtClean="0">
                <a:latin typeface="NikoshBAN" pitchFamily="2" charset="0"/>
                <a:cs typeface="NikoshBAN" pitchFamily="2" charset="0"/>
              </a:rPr>
              <a:t>বৈশ্বিক ঊ</a:t>
            </a:r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ষ্ণায়নের</a:t>
            </a:r>
            <a:r>
              <a:rPr lang="en-US" sz="115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115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115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02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</a:t>
            </a:r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B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উষ্ণায়নের কারন </a:t>
            </a:r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 করতে </a:t>
            </a:r>
            <a:r>
              <a:rPr lang="bn-B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bn-B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উষ্ণায়নে</a:t>
            </a:r>
            <a:r>
              <a:rPr lang="bn-IN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প্রভাব ব্যাখ্যা</a:t>
            </a:r>
            <a:r>
              <a:rPr lang="bn-BD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bn-IN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bn-IN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bn-IN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bn-IN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9669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8-25__b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6324600" cy="42672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086600" y="1371600"/>
            <a:ext cx="1905000" cy="1066800"/>
          </a:xfrm>
          <a:prstGeom prst="wedgeRoundRectCallout">
            <a:avLst>
              <a:gd name="adj1" fmla="val -70816"/>
              <a:gd name="adj2" fmla="val -11081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উষ্ণায়ন</a:t>
            </a:r>
            <a:endParaRPr lang="en-US" sz="40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1"/>
            <a:ext cx="8839200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গড় তাপমাত্রা ধীরে ধীরে বেড়ে 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যাওয়াকে বৈশ্বিক উষ্ণায়ন বলে।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0x243xgreenhouse1b.gif.pagespeed.ic.A2Av5woKv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191000" cy="2468046"/>
          </a:xfrm>
          <a:prstGeom prst="rect">
            <a:avLst/>
          </a:prstGeom>
        </p:spPr>
      </p:pic>
      <p:pic>
        <p:nvPicPr>
          <p:cNvPr id="3" name="Picture 2" descr="12x24 hobby greenhouse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"/>
            <a:ext cx="4114800" cy="2514600"/>
          </a:xfrm>
          <a:prstGeom prst="rect">
            <a:avLst/>
          </a:prstGeom>
        </p:spPr>
      </p:pic>
      <p:pic>
        <p:nvPicPr>
          <p:cNvPr id="4" name="Picture 3" descr="air-pollution_240092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352800"/>
            <a:ext cx="4267200" cy="2511159"/>
          </a:xfrm>
          <a:prstGeom prst="rect">
            <a:avLst/>
          </a:prstGeom>
        </p:spPr>
      </p:pic>
      <p:pic>
        <p:nvPicPr>
          <p:cNvPr id="5" name="Picture 4" descr="Sea-Pollution-Rate-Alarming-Lets-Check-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352800"/>
            <a:ext cx="4343400" cy="2381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586154"/>
            <a:ext cx="43434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err="1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গ্রীন হাউস গ্যাসের চাদর </a:t>
            </a:r>
            <a:endParaRPr lang="en-US" sz="28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7300" y="2738554"/>
            <a:ext cx="3581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মানবসৃষ্ট গ্রীন হাউ</a:t>
            </a:r>
            <a:r>
              <a:rPr lang="en-US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1100" y="5734432"/>
            <a:ext cx="37338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কলকারখানার বর্জ্য পদার্থ</a:t>
            </a:r>
            <a:endParaRPr lang="en-US" sz="32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318" y="5890769"/>
            <a:ext cx="40386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কলকারখানার কালো ধোয়া</a:t>
            </a:r>
            <a:endParaRPr lang="en-US" sz="32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house_effect.gif"/>
          <p:cNvPicPr>
            <a:picLocks noChangeAspect="1"/>
          </p:cNvPicPr>
          <p:nvPr/>
        </p:nvPicPr>
        <p:blipFill>
          <a:blip r:embed="rId2" cstate="print">
            <a:lum bright="-3000" contrast="20000"/>
          </a:blip>
          <a:stretch>
            <a:fillRect/>
          </a:stretch>
        </p:blipFill>
        <p:spPr>
          <a:xfrm>
            <a:off x="0" y="-324050"/>
            <a:ext cx="8610600" cy="55692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228598" y="5136113"/>
            <a:ext cx="8763001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এ গুলো বৃদ্ধির ফলে  ওজন স্তর ক্ষয়ের কারনে ভূপৃষ্ঠে অতি বেগুনি রশ্মির প্রভাব ৫% বৃদ্ধি পেয়েছে। এ গুলো উষ্ণতা বাড়ার </a:t>
            </a:r>
            <a:r>
              <a:rPr lang="bn-BD" sz="3600" b="1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IN" sz="3600" b="1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0"/>
            <a:ext cx="2411238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3962" y="1981200"/>
            <a:ext cx="7620000" cy="3657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উষ্ণতা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যে কোন ১ টি কারন ব্যাখ্যা কর। 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5334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৫</a:t>
            </a:r>
            <a:r>
              <a:rPr lang="en-US" sz="4000" dirty="0" smtClean="0"/>
              <a:t> </a:t>
            </a:r>
            <a:r>
              <a:rPr lang="bn-IN" sz="4000" dirty="0" smtClean="0"/>
              <a:t>মি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346</TotalTime>
  <Words>218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ASUS</cp:lastModifiedBy>
  <cp:revision>113</cp:revision>
  <dcterms:created xsi:type="dcterms:W3CDTF">2006-08-16T00:00:00Z</dcterms:created>
  <dcterms:modified xsi:type="dcterms:W3CDTF">2020-09-23T05:12:18Z</dcterms:modified>
</cp:coreProperties>
</file>