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7" r:id="rId6"/>
    <p:sldId id="262" r:id="rId7"/>
    <p:sldId id="273" r:id="rId8"/>
    <p:sldId id="269" r:id="rId9"/>
    <p:sldId id="270" r:id="rId10"/>
    <p:sldId id="271" r:id="rId11"/>
    <p:sldId id="263" r:id="rId12"/>
    <p:sldId id="268" r:id="rId13"/>
    <p:sldId id="272" r:id="rId14"/>
    <p:sldId id="265" r:id="rId15"/>
    <p:sldId id="264" r:id="rId16"/>
    <p:sldId id="26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-84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6BC2B7FB-C7BB-4004-AC38-B13589882FAE}" type="datetimeFigureOut">
              <a:rPr lang="en-US" smtClean="0"/>
              <a:pPr/>
              <a:t>23-Sep-20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F3AA6CD9-664D-4039-A5C0-BF81A14927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2B7FB-C7BB-4004-AC38-B13589882FAE}" type="datetimeFigureOut">
              <a:rPr lang="en-US" smtClean="0"/>
              <a:pPr/>
              <a:t>23-Sep-20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6CD9-664D-4039-A5C0-BF81A14927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2B7FB-C7BB-4004-AC38-B13589882FAE}" type="datetimeFigureOut">
              <a:rPr lang="en-US" smtClean="0"/>
              <a:pPr/>
              <a:t>23-Sep-20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6CD9-664D-4039-A5C0-BF81A14927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BC2B7FB-C7BB-4004-AC38-B13589882FAE}" type="datetimeFigureOut">
              <a:rPr lang="en-US" smtClean="0"/>
              <a:pPr/>
              <a:t>23-Sep-20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3AA6CD9-664D-4039-A5C0-BF81A14927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6BC2B7FB-C7BB-4004-AC38-B13589882FAE}" type="datetimeFigureOut">
              <a:rPr lang="en-US" smtClean="0"/>
              <a:pPr/>
              <a:t>23-Sep-20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F3AA6CD9-664D-4039-A5C0-BF81A14927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2B7FB-C7BB-4004-AC38-B13589882FAE}" type="datetimeFigureOut">
              <a:rPr lang="en-US" smtClean="0"/>
              <a:pPr/>
              <a:t>23-Sep-20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6CD9-664D-4039-A5C0-BF81A14927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2B7FB-C7BB-4004-AC38-B13589882FAE}" type="datetimeFigureOut">
              <a:rPr lang="en-US" smtClean="0"/>
              <a:pPr/>
              <a:t>23-Sep-20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6CD9-664D-4039-A5C0-BF81A14927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BC2B7FB-C7BB-4004-AC38-B13589882FAE}" type="datetimeFigureOut">
              <a:rPr lang="en-US" smtClean="0"/>
              <a:pPr/>
              <a:t>23-Sep-20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3AA6CD9-664D-4039-A5C0-BF81A14927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2B7FB-C7BB-4004-AC38-B13589882FAE}" type="datetimeFigureOut">
              <a:rPr lang="en-US" smtClean="0"/>
              <a:pPr/>
              <a:t>23-Sep-20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6CD9-664D-4039-A5C0-BF81A14927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BC2B7FB-C7BB-4004-AC38-B13589882FAE}" type="datetimeFigureOut">
              <a:rPr lang="en-US" smtClean="0"/>
              <a:pPr/>
              <a:t>23-Sep-20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3AA6CD9-664D-4039-A5C0-BF81A14927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BC2B7FB-C7BB-4004-AC38-B13589882FAE}" type="datetimeFigureOut">
              <a:rPr lang="en-US" smtClean="0"/>
              <a:pPr/>
              <a:t>23-Sep-20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3AA6CD9-664D-4039-A5C0-BF81A14927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BC2B7FB-C7BB-4004-AC38-B13589882FAE}" type="datetimeFigureOut">
              <a:rPr lang="en-US" smtClean="0"/>
              <a:pPr/>
              <a:t>23-Sep-20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3AA6CD9-664D-4039-A5C0-BF81A14927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6165EDC-D6B8-4D14-9093-94C29E8F3936}"/>
              </a:ext>
            </a:extLst>
          </p:cNvPr>
          <p:cNvSpPr txBox="1"/>
          <p:nvPr/>
        </p:nvSpPr>
        <p:spPr>
          <a:xfrm>
            <a:off x="1855018" y="483417"/>
            <a:ext cx="89470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স্বাগতম</a:t>
            </a:r>
            <a:endParaRPr lang="en-US" sz="9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E2C5955-05A2-42BC-92CB-84A9FCF054D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5236" y="1856936"/>
            <a:ext cx="9130146" cy="486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72049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সংক্রামক রোগ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80AEFE0-07D8-4324-A515-B7E84973A083}"/>
              </a:ext>
            </a:extLst>
          </p:cNvPr>
          <p:cNvSpPr txBox="1"/>
          <p:nvPr/>
        </p:nvSpPr>
        <p:spPr>
          <a:xfrm>
            <a:off x="858982" y="2"/>
            <a:ext cx="9966960" cy="6766560"/>
          </a:xfrm>
          <a:prstGeom prst="rect">
            <a:avLst/>
          </a:prstGeom>
          <a:gradFill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</a:t>
            </a:r>
            <a:r>
              <a:rPr lang="en-US" sz="9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IN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 উপস্থাপন</a:t>
            </a:r>
            <a:endParaRPr lang="bn-IN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#    সুস্থ থাকার জন্য  তোমরা কী নিয়ম মেনে চল ।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#   আমরা কেন অসুস্থ হই । 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#   সংক্রামক রোগ কী ।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পাঠ্যপুস্থকের “স্বাস্থ্যবিধি ,, 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টি খোলতে বলব এবং সার সংক্ষেপ 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পড়তে 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বলব ।</a:t>
            </a:r>
          </a:p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764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পিচ চ৫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2036" y="374073"/>
            <a:ext cx="7550728" cy="62345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2145" y="526473"/>
            <a:ext cx="7523019" cy="427809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9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দলীয়/ একক কাজ</a:t>
            </a:r>
          </a:p>
          <a:p>
            <a:endParaRPr lang="bn-IN" sz="96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IN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সংক্রামক রোগ কী?  </a:t>
            </a:r>
            <a:endParaRPr lang="en-US" sz="8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17E54A3-96A3-4F1A-8274-C46614537EA6}"/>
              </a:ext>
            </a:extLst>
          </p:cNvPr>
          <p:cNvSpPr txBox="1"/>
          <p:nvPr/>
        </p:nvSpPr>
        <p:spPr>
          <a:xfrm>
            <a:off x="363415" y="1041009"/>
            <a:ext cx="11465169" cy="214304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D954B7B-5F59-41F3-B927-FBDA094EF827}"/>
              </a:ext>
            </a:extLst>
          </p:cNvPr>
          <p:cNvSpPr txBox="1"/>
          <p:nvPr/>
        </p:nvSpPr>
        <p:spPr>
          <a:xfrm>
            <a:off x="174730" y="462251"/>
            <a:ext cx="11684447" cy="532453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IN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দলীয়/একক </a:t>
            </a:r>
            <a:r>
              <a:rPr lang="bn-IN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কাজ-২</a:t>
            </a:r>
            <a:endParaRPr lang="bn-IN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বোর্ডে একটি ওয়ার্ক সীট দেয়া আছে শিক্ষার্থীদের খাতায়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তে 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বলব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এবং তা পূরণ করতে বলব । </a:t>
            </a:r>
          </a:p>
          <a:p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19005905-E2A5-4683-BD31-DE28E958EE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72726071"/>
              </p:ext>
            </p:extLst>
          </p:nvPr>
        </p:nvGraphicFramePr>
        <p:xfrm>
          <a:off x="1871003" y="3756073"/>
          <a:ext cx="8862646" cy="230710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862646">
                  <a:extLst>
                    <a:ext uri="{9D8B030D-6E8A-4147-A177-3AD203B41FA5}">
                      <a16:colId xmlns="" xmlns:a16="http://schemas.microsoft.com/office/drawing/2014/main" val="292962778"/>
                    </a:ext>
                  </a:extLst>
                </a:gridCol>
              </a:tblGrid>
              <a:tr h="1116624">
                <a:tc>
                  <a:txBody>
                    <a:bodyPr/>
                    <a:lstStyle/>
                    <a:p>
                      <a:r>
                        <a:rPr lang="bn-IN" dirty="0"/>
                        <a:t>            </a:t>
                      </a:r>
                      <a:r>
                        <a:rPr lang="bn-IN" sz="4000" dirty="0"/>
                        <a:t>সংক্রামক রোগ কী ভাবে ছড়ায়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96694835"/>
                  </a:ext>
                </a:extLst>
              </a:tr>
              <a:tr h="595239">
                <a:tc>
                  <a:txBody>
                    <a:bodyPr/>
                    <a:lstStyle/>
                    <a:p>
                      <a:r>
                        <a:rPr lang="bn-IN" dirty="0"/>
                        <a:t>  ১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95800568"/>
                  </a:ext>
                </a:extLst>
              </a:tr>
              <a:tr h="595239">
                <a:tc>
                  <a:txBody>
                    <a:bodyPr/>
                    <a:lstStyle/>
                    <a:p>
                      <a:r>
                        <a:rPr lang="bn-IN" dirty="0"/>
                        <a:t>  ২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1616457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7AE36DB0-710D-4C44-8D3A-CDFD8AC519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46652218"/>
              </p:ext>
            </p:extLst>
          </p:nvPr>
        </p:nvGraphicFramePr>
        <p:xfrm>
          <a:off x="1871003" y="3802743"/>
          <a:ext cx="877277" cy="2249714"/>
        </p:xfrm>
        <a:graphic>
          <a:graphicData uri="http://schemas.openxmlformats.org/drawingml/2006/table">
            <a:tbl>
              <a:tblPr/>
              <a:tblGrid>
                <a:gridCol w="877277">
                  <a:extLst>
                    <a:ext uri="{9D8B030D-6E8A-4147-A177-3AD203B41FA5}">
                      <a16:colId xmlns="" xmlns:a16="http://schemas.microsoft.com/office/drawing/2014/main" val="2425616340"/>
                    </a:ext>
                  </a:extLst>
                </a:gridCol>
              </a:tblGrid>
              <a:tr h="2249714">
                <a:tc>
                  <a:txBody>
                    <a:bodyPr/>
                    <a:lstStyle/>
                    <a:p>
                      <a:r>
                        <a:rPr lang="bn-IN" dirty="0"/>
                        <a:t>       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881364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66052952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62E0B65-9A48-4B6D-8B2B-5E6D37FE85A4}"/>
              </a:ext>
            </a:extLst>
          </p:cNvPr>
          <p:cNvSpPr txBox="1"/>
          <p:nvPr/>
        </p:nvSpPr>
        <p:spPr>
          <a:xfrm>
            <a:off x="914399" y="461959"/>
            <a:ext cx="1074057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</a:t>
            </a:r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পূরণ কৃত সীটের সাথে বোর্ডর ওয়ার্ক সীট মিলাবে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D586A2EC-201B-4A24-9379-AFD70D4E28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71442272"/>
              </p:ext>
            </p:extLst>
          </p:nvPr>
        </p:nvGraphicFramePr>
        <p:xfrm>
          <a:off x="914399" y="1988457"/>
          <a:ext cx="9303658" cy="19202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57746">
                  <a:extLst>
                    <a:ext uri="{9D8B030D-6E8A-4147-A177-3AD203B41FA5}">
                      <a16:colId xmlns="" xmlns:a16="http://schemas.microsoft.com/office/drawing/2014/main" val="644688992"/>
                    </a:ext>
                  </a:extLst>
                </a:gridCol>
                <a:gridCol w="7945912">
                  <a:extLst>
                    <a:ext uri="{9D8B030D-6E8A-4147-A177-3AD203B41FA5}">
                      <a16:colId xmlns="" xmlns:a16="http://schemas.microsoft.com/office/drawing/2014/main" val="3485776368"/>
                    </a:ext>
                  </a:extLst>
                </a:gridCol>
              </a:tblGrid>
              <a:tr h="480181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ক্রমিক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600" dirty="0">
                          <a:latin typeface="NikoshBAN" pitchFamily="2" charset="0"/>
                          <a:cs typeface="NikoshBAN" pitchFamily="2" charset="0"/>
                        </a:rPr>
                        <a:t>সংক্রামক রোগ </a:t>
                      </a:r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কিভাবে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36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3600" dirty="0">
                          <a:latin typeface="NikoshBAN" pitchFamily="2" charset="0"/>
                          <a:cs typeface="NikoshBAN" pitchFamily="2" charset="0"/>
                        </a:rPr>
                        <a:t>ছড়ায় । 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25167760"/>
                  </a:ext>
                </a:extLst>
              </a:tr>
              <a:tr h="480181">
                <a:tc>
                  <a:txBody>
                    <a:bodyPr/>
                    <a:lstStyle/>
                    <a:p>
                      <a:r>
                        <a:rPr lang="bn-IN" dirty="0"/>
                        <a:t>০১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হাচি ও কাশির </a:t>
                      </a:r>
                      <a:r>
                        <a:rPr lang="bn-IN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মাধ্যমে</a:t>
                      </a:r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8222255"/>
                  </a:ext>
                </a:extLst>
              </a:tr>
              <a:tr h="480181">
                <a:tc>
                  <a:txBody>
                    <a:bodyPr/>
                    <a:lstStyle/>
                    <a:p>
                      <a:r>
                        <a:rPr lang="bn-IN" dirty="0"/>
                        <a:t>০২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আক্রান্ত  ব্যক্তির জিনিস পত্রের মাধ্যমে ।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931611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64678341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044ACEB-03BF-4AC9-B286-465FDD9F2502}"/>
              </a:ext>
            </a:extLst>
          </p:cNvPr>
          <p:cNvSpPr txBox="1"/>
          <p:nvPr/>
        </p:nvSpPr>
        <p:spPr>
          <a:xfrm>
            <a:off x="464234" y="675249"/>
            <a:ext cx="117277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ধন্যবাদ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2DDCA5D-E3A6-401D-8C4C-41C3C23F52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9649" y="1966912"/>
            <a:ext cx="7709095" cy="472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0520656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1C66A4F-499A-4E40-BCED-FB0BB02D2146}"/>
              </a:ext>
            </a:extLst>
          </p:cNvPr>
          <p:cNvSpPr txBox="1"/>
          <p:nvPr/>
        </p:nvSpPr>
        <p:spPr>
          <a:xfrm>
            <a:off x="535211" y="2790519"/>
            <a:ext cx="10894789" cy="378565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IN" sz="6000" dirty="0"/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মাহবুবুল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আলম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60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>
                <a:latin typeface="NikoshBAN" pitchFamily="2" charset="0"/>
                <a:cs typeface="NikoshBAN" pitchFamily="2" charset="0"/>
              </a:rPr>
              <a:t>শিক্ষক</a:t>
            </a:r>
          </a:p>
          <a:p>
            <a:pPr>
              <a:buFont typeface="Wingdings" pitchFamily="2" charset="2"/>
              <a:buChar char="q"/>
            </a:pP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রাজাখালী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>
                <a:latin typeface="NikoshBAN" pitchFamily="2" charset="0"/>
                <a:cs typeface="NikoshBAN" pitchFamily="2" charset="0"/>
              </a:rPr>
              <a:t>সরকারি 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প্রা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থমিক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 বিদ্যালয়</a:t>
            </a:r>
            <a:endParaRPr lang="en-US" sz="60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পেকুয়া,কক্সবাজার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5FC08F73-A0E0-4F59-860D-52FC448A7A39}"/>
              </a:ext>
            </a:extLst>
          </p:cNvPr>
          <p:cNvSpPr/>
          <p:nvPr/>
        </p:nvSpPr>
        <p:spPr>
          <a:xfrm>
            <a:off x="2105891" y="471978"/>
            <a:ext cx="71212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9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</a:p>
        </p:txBody>
      </p:sp>
    </p:spTree>
    <p:extLst>
      <p:ext uri="{BB962C8B-B14F-4D97-AF65-F5344CB8AC3E}">
        <p14:creationId xmlns:p14="http://schemas.microsoft.com/office/powerpoint/2010/main" xmlns="" val="3066856228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D2EE0C1-E5FC-4B9C-8886-A86268E0A1DE}"/>
              </a:ext>
            </a:extLst>
          </p:cNvPr>
          <p:cNvSpPr txBox="1"/>
          <p:nvPr/>
        </p:nvSpPr>
        <p:spPr>
          <a:xfrm>
            <a:off x="154745" y="379827"/>
            <a:ext cx="11816861" cy="5447645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bn-IN" sz="9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বিষয় </a:t>
            </a:r>
            <a:r>
              <a:rPr lang="bn-IN" sz="9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</a:p>
          <a:p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বিষয়ঃ বিজ্ঞান</a:t>
            </a:r>
            <a:endParaRPr lang="en-US" sz="7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পাঠঃ স্বাস্থ্য বিধি</a:t>
            </a:r>
          </a:p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শ্রেণীঃ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৫ম</a:t>
            </a:r>
          </a:p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ঃ 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৪৫ মিঃ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       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812195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F32A388-894B-4B68-B4A6-8AD3C39C01D0}"/>
              </a:ext>
            </a:extLst>
          </p:cNvPr>
          <p:cNvSpPr txBox="1"/>
          <p:nvPr/>
        </p:nvSpPr>
        <p:spPr>
          <a:xfrm>
            <a:off x="436098" y="68441"/>
            <a:ext cx="1175590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IN" sz="9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আবেগ সৃষ্টি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ABD09E7-9A11-4308-AE7B-C12B0CD840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81684" y="3419473"/>
            <a:ext cx="228632" cy="190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07A8E6B-E79D-4FF4-B303-C0857DEB45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8389" y="1717573"/>
            <a:ext cx="4192173" cy="28838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532D32D-5C40-4622-92D0-E62EDE0F1B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70482" y="1584963"/>
            <a:ext cx="5011015" cy="3079047"/>
          </a:xfrm>
          <a:prstGeom prst="rect">
            <a:avLst/>
          </a:prstGeom>
        </p:spPr>
      </p:pic>
      <p:graphicFrame>
        <p:nvGraphicFramePr>
          <p:cNvPr id="3" name="Object 2">
            <a:hlinkClick r:id="" action="ppaction://ole?verb=0"/>
            <a:extLst>
              <a:ext uri="{FF2B5EF4-FFF2-40B4-BE49-F238E27FC236}">
                <a16:creationId xmlns="" xmlns:a16="http://schemas.microsoft.com/office/drawing/2014/main" id="{B2DA9FF3-E6FB-4C92-8395-3F1D5283F0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73595168"/>
              </p:ext>
            </p:extLst>
          </p:nvPr>
        </p:nvGraphicFramePr>
        <p:xfrm>
          <a:off x="1266825" y="4660900"/>
          <a:ext cx="5807075" cy="438150"/>
        </p:xfrm>
        <a:graphic>
          <a:graphicData uri="http://schemas.openxmlformats.org/presentationml/2006/ole">
            <p:oleObj spid="_x0000_s1028" name="Packager Shell Object" showAsIcon="1" r:id="rId6" imgW="5806440" imgH="437760" progId="Package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782822812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1673" y="872835"/>
            <a:ext cx="11416145" cy="378565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সুস্থ থাকার জন্য  তোমরা কী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নিয়ম মেনে চল ?</a:t>
            </a:r>
          </a:p>
          <a:p>
            <a:pPr>
              <a:buFont typeface="Wingdings" pitchFamily="2" charset="2"/>
              <a:buChar char="Ø"/>
            </a:pP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আমরা কেন অসুস্থ হই ?  </a:t>
            </a:r>
          </a:p>
          <a:p>
            <a:pPr>
              <a:buFont typeface="Wingdings" pitchFamily="2" charset="2"/>
              <a:buChar char="Ø"/>
            </a:pP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সংক্রামক রোগ কী ? </a:t>
            </a:r>
            <a:endParaRPr lang="bn-IN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CD55685-F99A-4F9F-9637-0D9416A3EA83}"/>
              </a:ext>
            </a:extLst>
          </p:cNvPr>
          <p:cNvSpPr txBox="1"/>
          <p:nvPr/>
        </p:nvSpPr>
        <p:spPr>
          <a:xfrm>
            <a:off x="364055" y="464447"/>
            <a:ext cx="11232200" cy="378565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পাঠ ঘোষনা</a:t>
            </a:r>
          </a:p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পাঠঃ স্বাস্থ্যবিধি(স্বাস্থ্যবিধি......সম্পন্ন করি) ।</a:t>
            </a:r>
          </a:p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০৭ (সাত)</a:t>
            </a:r>
          </a:p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পৃষ্ঠাঃ ৪৭(সাতচল্লিশ)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6282979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42D9167-DAB7-4EF0-B009-CCC1F4E3FCD8}"/>
              </a:ext>
            </a:extLst>
          </p:cNvPr>
          <p:cNvSpPr txBox="1"/>
          <p:nvPr/>
        </p:nvSpPr>
        <p:spPr>
          <a:xfrm>
            <a:off x="319314" y="618978"/>
            <a:ext cx="11263086" cy="452431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            শিখন ফল</a:t>
            </a: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  সংক্রামক রোগ কী তা ব্যাখ্যা করতে পারবে ।</a:t>
            </a: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 সংক্রামক রোগ কীভাবে ছড়ায় তা বর্ণনা করতে                 পারবে,সংক্রামক রোগের প্রতিরোধ ও প্রতিকারের উপায় সম্পর্কে বলতে পারবে ।</a:t>
            </a:r>
            <a:endParaRPr lang="bn-IN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161901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1273" y="1233055"/>
            <a:ext cx="10155382" cy="50682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15491" y="540327"/>
            <a:ext cx="5223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হাঁচির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সংক্রামক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ছড়ায়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3999" y="1385455"/>
            <a:ext cx="8728365" cy="52508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4582" y="401782"/>
            <a:ext cx="3990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কীট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পতঙ্গ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থেকেও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ছড়ায়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703</TotalTime>
  <Words>241</Words>
  <Application>Microsoft Office PowerPoint</Application>
  <PresentationFormat>Custom</PresentationFormat>
  <Paragraphs>194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Oriel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Windows User</cp:lastModifiedBy>
  <cp:revision>111</cp:revision>
  <dcterms:created xsi:type="dcterms:W3CDTF">2019-03-02T06:18:30Z</dcterms:created>
  <dcterms:modified xsi:type="dcterms:W3CDTF">2020-09-23T01:39:20Z</dcterms:modified>
</cp:coreProperties>
</file>