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9144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6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86834"/>
            <a:ext cx="1971675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86834"/>
            <a:ext cx="5800725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7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7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79653"/>
            <a:ext cx="78867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6119286"/>
            <a:ext cx="78867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9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7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6836"/>
            <a:ext cx="788670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241551"/>
            <a:ext cx="3887391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340100"/>
            <a:ext cx="388739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6569"/>
            <a:ext cx="462915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3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316569"/>
            <a:ext cx="4629150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212A-2748-41DE-84DA-108344181BE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75846-8E68-4413-97C3-05FD7B6A0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57498">
              <a:srgbClr val="9FC0C3"/>
            </a:gs>
            <a:gs pos="83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54" r="-436"/>
          <a:stretch/>
        </p:blipFill>
        <p:spPr>
          <a:xfrm>
            <a:off x="685801" y="1"/>
            <a:ext cx="2370667" cy="2802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614938"/>
            <a:ext cx="7772400" cy="5967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6" t="1" b="82778"/>
          <a:stretch/>
        </p:blipFill>
        <p:spPr>
          <a:xfrm>
            <a:off x="2971800" y="0"/>
            <a:ext cx="5486401" cy="157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478792" y="1810265"/>
            <a:ext cx="70471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2800" b="1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এক কোটি বৃক্ষরোপণ কর্মসূচির </a:t>
            </a:r>
            <a:endParaRPr lang="bn-IN" sz="2800" b="1" dirty="0">
              <a:latin typeface="SutonnySushreeOMJ" panose="00000400000000000000" pitchFamily="2" charset="0"/>
              <a:cs typeface="SutonnySushreeOMJ" panose="00000400000000000000" pitchFamily="2" charset="0"/>
            </a:endParaRPr>
          </a:p>
          <a:p>
            <a:pPr algn="ctr"/>
            <a:r>
              <a:rPr lang="bn-IN" sz="2800" b="1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অংশ হিসেবে</a:t>
            </a:r>
            <a:r>
              <a:rPr lang="bn-IN" sz="2800" dirty="0"/>
              <a:t> </a:t>
            </a:r>
          </a:p>
          <a:p>
            <a:pPr algn="ctr"/>
            <a:r>
              <a:rPr lang="en-US" sz="2800" b="1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ত্রিশাল</a:t>
            </a:r>
            <a:r>
              <a:rPr lang="en-US" sz="2800" b="1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 </a:t>
            </a:r>
            <a:r>
              <a:rPr lang="en-US" sz="2800" b="1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সরকারি</a:t>
            </a:r>
            <a:r>
              <a:rPr lang="en-US" sz="2800" b="1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 </a:t>
            </a:r>
            <a:r>
              <a:rPr lang="en-US" sz="2800" b="1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প্রাথমিক</a:t>
            </a:r>
            <a:r>
              <a:rPr lang="en-US" sz="2800" b="1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 </a:t>
            </a:r>
            <a:r>
              <a:rPr lang="en-US" sz="2800" b="1" dirty="0" err="1">
                <a:latin typeface="SutonnySushreeOMJ" panose="00000400000000000000" pitchFamily="2" charset="0"/>
                <a:cs typeface="SutonnySushreeOMJ" panose="00000400000000000000" pitchFamily="2" charset="0"/>
              </a:rPr>
              <a:t>বিদ্যালয়</a:t>
            </a:r>
            <a:r>
              <a:rPr lang="bn-IN" sz="2800" b="1" dirty="0">
                <a:latin typeface="SutonnySushreeOMJ" panose="00000400000000000000" pitchFamily="2" charset="0"/>
                <a:cs typeface="SutonnySushreeOMJ" panose="00000400000000000000" pitchFamily="2" charset="0"/>
              </a:rPr>
              <a:t> এর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46400" y="3288702"/>
            <a:ext cx="5998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b="1" dirty="0">
                <a:solidFill>
                  <a:srgbClr val="FF0000"/>
                </a:solidFill>
                <a:latin typeface="SutonnySushreeOMJ" panose="00000400000000000000" pitchFamily="2" charset="0"/>
                <a:cs typeface="SutonnySushreeOMJ" panose="00000400000000000000" pitchFamily="2" charset="0"/>
              </a:rPr>
              <a:t>বৃক্ষরোপণ </a:t>
            </a:r>
            <a:r>
              <a:rPr lang="bn-IN" sz="3200" b="1" dirty="0">
                <a:solidFill>
                  <a:srgbClr val="FF0000"/>
                </a:solidFill>
                <a:latin typeface="SutonnySushreeOMJ" panose="00000400000000000000" pitchFamily="2" charset="0"/>
                <a:cs typeface="SutonnySushreeOMJ" panose="00000400000000000000" pitchFamily="2" charset="0"/>
              </a:rPr>
              <a:t>কর্মসূচি </a:t>
            </a:r>
            <a:r>
              <a:rPr lang="bn-IN" sz="3200" b="1" dirty="0">
                <a:solidFill>
                  <a:srgbClr val="FF0000"/>
                </a:solidFill>
                <a:latin typeface="SutonnySushreeOMJ" panose="00000400000000000000" pitchFamily="2" charset="0"/>
                <a:cs typeface="SutonnySushreeOMJ" panose="00000400000000000000" pitchFamily="2" charset="0"/>
              </a:rPr>
              <a:t>উদ্ভোধন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23851" y="3847360"/>
            <a:ext cx="2550698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4000" b="1" dirty="0">
                <a:solidFill>
                  <a:schemeClr val="bg1"/>
                </a:solidFill>
                <a:latin typeface="SutonnySushreeOMJ" panose="00000400000000000000" pitchFamily="2" charset="0"/>
                <a:cs typeface="SutonnySushreeOMJ" panose="00000400000000000000" pitchFamily="2" charset="0"/>
              </a:rPr>
              <a:t>উদ্ভোধক </a:t>
            </a:r>
            <a:endParaRPr lang="bn-IN" sz="4000" b="1" dirty="0">
              <a:solidFill>
                <a:schemeClr val="bg1"/>
              </a:solidFill>
              <a:latin typeface="SutonnySushreeOMJ" panose="00000400000000000000" pitchFamily="2" charset="0"/>
              <a:cs typeface="SutonnySushreeOMJ" panose="000004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51" y="4584420"/>
            <a:ext cx="2340082" cy="23851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0" t="8175" r="1500" b="19538"/>
          <a:stretch/>
        </p:blipFill>
        <p:spPr>
          <a:xfrm>
            <a:off x="1059536" y="4602367"/>
            <a:ext cx="2443699" cy="238512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61204" y="7120960"/>
            <a:ext cx="3278462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2000" b="1" dirty="0">
                <a:solidFill>
                  <a:schemeClr val="bg1"/>
                </a:solidFill>
              </a:rPr>
              <a:t>মোছাঃ মাহমুদা খানম রুমা</a:t>
            </a:r>
          </a:p>
          <a:p>
            <a:r>
              <a:rPr lang="bn-IN" b="1" dirty="0">
                <a:solidFill>
                  <a:schemeClr val="bg1"/>
                </a:solidFill>
              </a:rPr>
              <a:t>মহিলা ভাইস চেয়ারম্যান</a:t>
            </a:r>
          </a:p>
          <a:p>
            <a:r>
              <a:rPr lang="bn-IN" b="1" dirty="0">
                <a:solidFill>
                  <a:schemeClr val="bg1"/>
                </a:solidFill>
              </a:rPr>
              <a:t>উপজেলা পরিষদ, ত্রিশাল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8775" y="7120960"/>
            <a:ext cx="2965877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2000" b="1" dirty="0">
                <a:solidFill>
                  <a:schemeClr val="bg1"/>
                </a:solidFill>
              </a:rPr>
              <a:t>হুমায়ূন কবির আকন্দ</a:t>
            </a:r>
          </a:p>
          <a:p>
            <a:r>
              <a:rPr lang="bn-IN" b="1" dirty="0">
                <a:solidFill>
                  <a:schemeClr val="bg1"/>
                </a:solidFill>
              </a:rPr>
              <a:t>ভাইস চেয়ারম্যান</a:t>
            </a:r>
          </a:p>
          <a:p>
            <a:r>
              <a:rPr lang="bn-IN" b="1" dirty="0">
                <a:solidFill>
                  <a:schemeClr val="bg1"/>
                </a:solidFill>
              </a:rPr>
              <a:t>উপজেলা পরিষদ, ত্রিশাল  </a:t>
            </a:r>
            <a:endParaRPr lang="bn-IN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84692" y="4845182"/>
            <a:ext cx="2174617" cy="1727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rgbClr val="FF0000"/>
                </a:solidFill>
              </a:rPr>
              <a:t>রবিবার 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bn-IN" b="1" dirty="0">
                <a:solidFill>
                  <a:srgbClr val="FF0000"/>
                </a:solidFill>
              </a:rPr>
              <a:t>২৩ আগস্ট ২০২০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23851" y="8245606"/>
            <a:ext cx="133402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bn-IN" b="1" dirty="0">
                <a:solidFill>
                  <a:schemeClr val="bg1"/>
                </a:solidFill>
              </a:rPr>
              <a:t>বাস্তবায়নে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40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SutonnySushreeOMJ</vt:lpstr>
      <vt:lpstr>Vrinda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Tanzil Ovi</dc:creator>
  <cp:lastModifiedBy>Microsoft account</cp:lastModifiedBy>
  <cp:revision>19</cp:revision>
  <dcterms:created xsi:type="dcterms:W3CDTF">2020-08-14T04:22:36Z</dcterms:created>
  <dcterms:modified xsi:type="dcterms:W3CDTF">2020-09-24T03:58:46Z</dcterms:modified>
</cp:coreProperties>
</file>