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9" r:id="rId2"/>
    <p:sldId id="260" r:id="rId3"/>
    <p:sldId id="285" r:id="rId4"/>
    <p:sldId id="286" r:id="rId5"/>
    <p:sldId id="301" r:id="rId6"/>
    <p:sldId id="287" r:id="rId7"/>
    <p:sldId id="300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660"/>
  </p:normalViewPr>
  <p:slideViewPr>
    <p:cSldViewPr>
      <p:cViewPr>
        <p:scale>
          <a:sx n="70" d="100"/>
          <a:sy n="70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20B02-83F2-4FEB-9431-AECAF63B136A}" type="datetimeFigureOut">
              <a:rPr lang="en-US" smtClean="0"/>
              <a:pPr/>
              <a:t>23-Sep-20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31647-CEC3-4B4E-9E1F-092345820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4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্প্রেষণা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দান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2A646-86D0-4227-B774-40C628A7741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মূল্যায়ন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2A646-86D0-4227-B774-40C628A7741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2A646-86D0-4227-B774-40C628A7741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গ্রহ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ঘোরে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2A646-86D0-4227-B774-40C628A7741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2A646-86D0-4227-B774-40C628A7741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2A646-86D0-4227-B774-40C628A7741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গ্রহের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2A646-86D0-4227-B774-40C628A7741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গ্রহের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গ্রহের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গ্রহের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2A646-86D0-4227-B774-40C628A7741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গ্রহের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2A646-86D0-4227-B774-40C628A7741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গ্রহের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2A646-86D0-4227-B774-40C628A7741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গ্রহের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2A646-86D0-4227-B774-40C628A7741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557A-6775-44A7-96F9-89C3AE05A3DC}" type="datetime1">
              <a:rPr lang="en-US" smtClean="0"/>
              <a:t>23-Sep-20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nazrul.amkhola@gmail.com 01716646020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80C7-3D19-4C6F-A9E2-C5DA63BE2136}" type="datetime1">
              <a:rPr lang="en-US" smtClean="0"/>
              <a:t>23-Sep-20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nazrul.amkhola@gmail.com 01716646020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7D42-F8B3-46C5-AA81-A81C0C5F5D05}" type="datetime1">
              <a:rPr lang="en-US" smtClean="0"/>
              <a:t>23-Sep-20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nazrul.amkhola@gmail.com 01716646020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28F7-EFEE-40BD-832F-3156F1B21961}" type="datetime1">
              <a:rPr lang="en-US" smtClean="0"/>
              <a:t>23-Sep-20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nazrul.amkhola@gmail.com 01716646020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E129-8A83-468D-8088-32CEB9334F26}" type="datetime1">
              <a:rPr lang="en-US" smtClean="0"/>
              <a:t>23-Sep-20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nazrul.amkhola@gmail.com 01716646020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8DEE-6B0A-4324-9BA3-28339A0DC296}" type="datetime1">
              <a:rPr lang="en-US" smtClean="0"/>
              <a:t>23-Sep-20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nazrul.amkhola@gmail.com 01716646020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5CAF-E5FB-4DBB-9E23-67E09AA62053}" type="datetime1">
              <a:rPr lang="en-US" smtClean="0"/>
              <a:t>23-Sep-20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nazrul.amkhola@gmail.com 01716646020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4088-A84F-4F2A-AEBA-90D5775AA824}" type="datetime1">
              <a:rPr lang="en-US" smtClean="0"/>
              <a:t>23-Sep-20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nazrul.amkhola@gmail.com 01716646020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2C8F4-F251-4CA5-AA27-28204D738B41}" type="datetime1">
              <a:rPr lang="en-US" smtClean="0"/>
              <a:t>23-Sep-20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nazrul.amkhola@gmail.com 01716646020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D2EF-73B6-4BC9-ADF3-5DCDD01A79A5}" type="datetime1">
              <a:rPr lang="en-US" smtClean="0"/>
              <a:t>23-Sep-20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nazrul.amkhola@gmail.com 01716646020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D47F-10C7-4DB6-80C7-6B7EB122B0EB}" type="datetime1">
              <a:rPr lang="en-US" smtClean="0"/>
              <a:t>23-Sep-20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nazrul.amkhola@gmail.com 01716646020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7E17D-B8B9-47F6-8AB9-686C78183858}" type="datetime1">
              <a:rPr lang="en-US" smtClean="0"/>
              <a:t>23-Sep-20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nazrul.amkhola@gmail.com 01716646020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20.jpeg"/><Relationship Id="rId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96"/>
            </a:avLst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609600"/>
            <a:ext cx="6096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1" descr="C:\Users\ATEA SREENATH\Desktop\Sarjila Sultana\n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971800"/>
            <a:ext cx="5943599" cy="3362578"/>
          </a:xfrm>
          <a:prstGeom prst="rect">
            <a:avLst/>
          </a:prstGeom>
          <a:noFill/>
        </p:spPr>
      </p:pic>
      <p:pic>
        <p:nvPicPr>
          <p:cNvPr id="1026" name="Picture 2" descr="C:\Users\user\Pictures\5th content pic\boost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172372">
            <a:off x="1557955" y="3766551"/>
            <a:ext cx="1924050" cy="1733550"/>
          </a:xfrm>
          <a:prstGeom prst="rect">
            <a:avLst/>
          </a:prstGeo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nazrul.amkhola@gmail.com 01716646020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3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33800" y="838200"/>
            <a:ext cx="4953000" cy="5262979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সূর্য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নক্ষত্র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সূর্যের ব্যাস ১৩ লক্ষ ৮৪ হাজার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কিলোমিটার।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আলোর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সূর্যের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আলো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অন্ধকার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থাকতো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সূর্যকে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৮টি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গ্রহ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ঘুরছে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7650" name="Picture 2" descr="C:\Users\ATEA SREENATH\Desktop\Sarjila Sultana\Picture5\sunnn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533400"/>
            <a:ext cx="2667000" cy="2667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43000" y="3810000"/>
            <a:ext cx="137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সূর্য</a:t>
            </a:r>
            <a:endParaRPr lang="en-US" sz="8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96"/>
            </a:avLst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 descr="C:\Users\user\Desktop\tissue culture\treeline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6324600"/>
            <a:ext cx="8991600" cy="381000"/>
          </a:xfrm>
          <a:prstGeom prst="rect">
            <a:avLst/>
          </a:prstGeo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nazrul.amkhola@gmail.com 01716646020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05200" y="990600"/>
            <a:ext cx="5257800" cy="5016758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সূর্যের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নিকটতম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ক্ষুদ্রতম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গ্রহ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Font typeface="Wingdings" pitchFamily="2" charset="2"/>
              <a:buChar char="v"/>
            </a:pP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সূর্য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৫.৮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কোটি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কিলোমিটার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ব্যাস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৪,৮৫০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কিলোমিটার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৮৮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দিনে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মেঘ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বৃষ্টি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উপগ্রহ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8674" name="Picture 2" descr="C:\Users\ATEA SREENATH\Desktop\Sarjila Sultana\Picture5\mrcr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914400"/>
            <a:ext cx="2514600" cy="2514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66800" y="38100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বুধ</a:t>
            </a:r>
            <a:endParaRPr lang="en-US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96"/>
            </a:avLst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5" descr="C:\Users\user\Desktop\tissue culture\treeline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6324600"/>
            <a:ext cx="8991600" cy="381000"/>
          </a:xfrm>
          <a:prstGeom prst="rect">
            <a:avLst/>
          </a:prstGeom>
          <a:noFill/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nazrul.amkhola@gmail.com 01716646020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05200" y="671691"/>
            <a:ext cx="5181600" cy="5078313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en-US" sz="36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নিকটতম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গ্রহ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শুক্র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গ্রহই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শুকতারা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সন্ধ্যাতারা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সূর্য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10.৮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কোটি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কিলোমিটার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ব্যাস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১২,১০৪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কিলোমিটার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কার্বন-দাই-অক্সাইড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বেশী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২২৫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দিনে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উপগ্রহ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29698" name="Picture 2" descr="C:\Users\ATEA SREENATH\Desktop\Sarjila Sultana\Picture5\vn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838200"/>
            <a:ext cx="2570018" cy="25146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904515" y="3733800"/>
            <a:ext cx="1252477" cy="707886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শুক্র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96"/>
            </a:avLst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5" descr="C:\Users\user\Desktop\tissue culture\treeline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6324600"/>
            <a:ext cx="8991600" cy="381000"/>
          </a:xfrm>
          <a:prstGeom prst="rect">
            <a:avLst/>
          </a:prstGeom>
          <a:noFill/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nazrul.amkhola@gmail.com 01716646020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Users\ATEA SREENATH\Desktop\Sarjila Sultana\Picture5\ert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762000"/>
            <a:ext cx="2514600" cy="2536028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352800" y="838200"/>
            <a:ext cx="5410200" cy="5632311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সূর্যের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নিকটতম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গ্রহ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বাসভূমি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সূর্য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১৫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কোটি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কিলোমিটার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ব্যাস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১২,৬৬৭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কোটি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কিলোমিটার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অস্তিত্বের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অক্সিজেন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নাইট্রোজেন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তাপমাত্রা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বিদ্যমান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৩৬৫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দিনে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চাঁদ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একমাত্র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উপগ্রহ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581400"/>
            <a:ext cx="1795273" cy="76944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পৃথিবী</a:t>
            </a:r>
            <a:endParaRPr lang="en-US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96"/>
            </a:avLst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nazrul.amkhola@gmail.com 01716646020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228600"/>
            <a:ext cx="5105400" cy="5940088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নিকটতম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গ্রহ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খালি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চোখে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লালচে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দেখায়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উপরিভাগে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গিরখাত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আগ্নেয়গিরি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বিদ্যমান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সূর্য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২২.৮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কোটি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কিলোমিটার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ব্যাস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৬,৭৮৭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কিলোমিটার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অক্সিজেন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কার্বন-ডাই-অক্সাইড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বেশী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৬৮৭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দিনে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27652" name="Picture 4" descr="C:\Users\ATEA SREENATH\Downloads\mars2.jpg"/>
          <p:cNvPicPr>
            <a:picLocks noChangeAspect="1" noChangeArrowheads="1"/>
          </p:cNvPicPr>
          <p:nvPr/>
        </p:nvPicPr>
        <p:blipFill>
          <a:blip r:embed="rId3">
            <a:lum bright="30000"/>
          </a:blip>
          <a:srcRect/>
          <a:stretch>
            <a:fillRect/>
          </a:stretch>
        </p:blipFill>
        <p:spPr bwMode="auto">
          <a:xfrm>
            <a:off x="381000" y="609600"/>
            <a:ext cx="2286000" cy="234066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838200" y="3352800"/>
            <a:ext cx="1161447" cy="769441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মঙ্গল</a:t>
            </a:r>
            <a:endParaRPr lang="en-US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96"/>
            </a:avLst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5" descr="C:\Users\user\Desktop\tissue culture\treeline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6248400"/>
            <a:ext cx="8991600" cy="381000"/>
          </a:xfrm>
          <a:prstGeom prst="rect">
            <a:avLst/>
          </a:prstGeom>
          <a:noFill/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nazrul.amkhola@gmail.com 01716646020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54102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lvl="0"/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8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</a:t>
            </a:r>
            <a:r>
              <a:rPr lang="en-US" sz="8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লী</a:t>
            </a:r>
            <a:r>
              <a:rPr lang="bn-BD" sz="8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য় কাজ</a:t>
            </a:r>
            <a:r>
              <a:rPr lang="en-US" sz="8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8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endParaRPr lang="en-US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209800"/>
            <a:ext cx="8382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১.</a:t>
            </a: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সৌরজগতের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ক্ষুদ্রতম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গ্রহের</a:t>
            </a:r>
            <a:r>
              <a:rPr lang="bn-BD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b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২.</a:t>
            </a:r>
            <a:r>
              <a:rPr lang="bn-BD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গ্রহে</a:t>
            </a:r>
            <a:r>
              <a:rPr lang="bn-BD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96"/>
            </a:avLst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 descr="C:\Users\user\Desktop\tissue culture\treeline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6324600"/>
            <a:ext cx="8991600" cy="381000"/>
          </a:xfrm>
          <a:prstGeom prst="rect">
            <a:avLst/>
          </a:prstGeo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nazrul.amkhola@gmail.com 01716646020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895600" y="-76200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spc="3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3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spc="3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228600" y="609600"/>
            <a:ext cx="1828800" cy="2057399"/>
            <a:chOff x="0" y="685800"/>
            <a:chExt cx="1904999" cy="2275821"/>
          </a:xfrm>
        </p:grpSpPr>
        <p:pic>
          <p:nvPicPr>
            <p:cNvPr id="27653" name="Picture 5" descr="C:\Users\ATEA SREENATH\Desktop\Sarjila Sultana\Picture5\erth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685800"/>
              <a:ext cx="1904999" cy="1754605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228600" y="2438401"/>
              <a:ext cx="160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err="1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পৃথিবী</a:t>
              </a:r>
              <a:endParaRPr lang="en-US" sz="2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8" name="Sun 17"/>
          <p:cNvSpPr/>
          <p:nvPr/>
        </p:nvSpPr>
        <p:spPr>
          <a:xfrm>
            <a:off x="7239000" y="0"/>
            <a:ext cx="1143000" cy="1143000"/>
          </a:xfrm>
          <a:prstGeom prst="sun">
            <a:avLst/>
          </a:prstGeom>
          <a:solidFill>
            <a:srgbClr val="FF0000"/>
          </a:solidFill>
          <a:ln>
            <a:solidFill>
              <a:srgbClr val="FFFF00"/>
            </a:solidFill>
          </a:ln>
          <a:scene3d>
            <a:camera prst="isometricOffAxis1Right"/>
            <a:lightRig rig="threePt" dir="t"/>
          </a:scene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en-US" b="1">
              <a:ln w="11430">
                <a:solidFill>
                  <a:srgbClr val="FFFF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10800000" flipV="1">
            <a:off x="5562600" y="1066800"/>
            <a:ext cx="1828800" cy="6096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5448300" y="1257300"/>
            <a:ext cx="2209800" cy="19812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4495800" y="2438400"/>
            <a:ext cx="4419600" cy="18288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352800" y="13716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১৫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কোটি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কি.মি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.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71800" y="32004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৫.৮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কোটি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কি.মি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.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52800" y="54864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২২.৮কোটি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কি.মি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3"/>
          <p:cNvGrpSpPr/>
          <p:nvPr/>
        </p:nvGrpSpPr>
        <p:grpSpPr>
          <a:xfrm>
            <a:off x="228600" y="2819400"/>
            <a:ext cx="1828800" cy="2100584"/>
            <a:chOff x="762000" y="914400"/>
            <a:chExt cx="2277569" cy="3156218"/>
          </a:xfrm>
        </p:grpSpPr>
        <p:pic>
          <p:nvPicPr>
            <p:cNvPr id="29" name="Picture 2" descr="C:\Users\ATEA SREENATH\Desktop\Sarjila Sultana\Picture5\mrcry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2000" y="914400"/>
              <a:ext cx="2277569" cy="2277569"/>
            </a:xfrm>
            <a:prstGeom prst="rect">
              <a:avLst/>
            </a:prstGeom>
            <a:noFill/>
          </p:spPr>
        </p:pic>
        <p:sp>
          <p:nvSpPr>
            <p:cNvPr id="30" name="TextBox 29"/>
            <p:cNvSpPr txBox="1"/>
            <p:nvPr/>
          </p:nvSpPr>
          <p:spPr>
            <a:xfrm>
              <a:off x="1495425" y="3191969"/>
              <a:ext cx="1143000" cy="878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বুধ</a:t>
              </a:r>
              <a:endPara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4" name="Group 30"/>
          <p:cNvGrpSpPr/>
          <p:nvPr/>
        </p:nvGrpSpPr>
        <p:grpSpPr>
          <a:xfrm>
            <a:off x="228600" y="4876800"/>
            <a:ext cx="1828800" cy="1981200"/>
            <a:chOff x="533400" y="609600"/>
            <a:chExt cx="2217088" cy="3506893"/>
          </a:xfrm>
        </p:grpSpPr>
        <p:pic>
          <p:nvPicPr>
            <p:cNvPr id="32" name="Picture 4" descr="C:\Users\ATEA SREENATH\Downloads\mars2.jpg"/>
            <p:cNvPicPr>
              <a:picLocks noChangeAspect="1" noChangeArrowheads="1"/>
            </p:cNvPicPr>
            <p:nvPr/>
          </p:nvPicPr>
          <p:blipFill>
            <a:blip r:embed="rId4">
              <a:lum bright="30000"/>
            </a:blip>
            <a:srcRect/>
            <a:stretch>
              <a:fillRect/>
            </a:stretch>
          </p:blipFill>
          <p:spPr bwMode="auto">
            <a:xfrm>
              <a:off x="533400" y="609600"/>
              <a:ext cx="2217088" cy="2562730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1087672" y="2972432"/>
              <a:ext cx="1496633" cy="11440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err="1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মঙ্গল</a:t>
              </a:r>
              <a:endPara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38" name="Frame 3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96"/>
            </a:avLst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nazrul.amkhola@gmail.com 01716646020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6" grpId="0"/>
      <p:bldP spid="27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553200" y="47244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৩৬৫ </a:t>
            </a:r>
            <a:r>
              <a:rPr lang="en-US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দিন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81800" y="1425714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২২৫ </a:t>
            </a:r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দিন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20"/>
          <p:cNvGrpSpPr/>
          <p:nvPr/>
        </p:nvGrpSpPr>
        <p:grpSpPr>
          <a:xfrm>
            <a:off x="609600" y="3962400"/>
            <a:ext cx="1600200" cy="2398931"/>
            <a:chOff x="5410200" y="3733800"/>
            <a:chExt cx="1600200" cy="2398931"/>
          </a:xfrm>
        </p:grpSpPr>
        <p:pic>
          <p:nvPicPr>
            <p:cNvPr id="27654" name="Picture 6" descr="C:\Users\ATEA SREENATH\Desktop\Sarjila Sultana\Picture5\erth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10200" y="3733800"/>
              <a:ext cx="1600200" cy="1689376"/>
            </a:xfrm>
            <a:prstGeom prst="rect">
              <a:avLst/>
            </a:prstGeom>
            <a:noFill/>
          </p:spPr>
        </p:pic>
        <p:sp>
          <p:nvSpPr>
            <p:cNvPr id="18" name="TextBox 17"/>
            <p:cNvSpPr txBox="1"/>
            <p:nvPr/>
          </p:nvSpPr>
          <p:spPr>
            <a:xfrm>
              <a:off x="5562600" y="5486400"/>
              <a:ext cx="1447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পৃথিবী</a:t>
              </a:r>
              <a:endPara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" name="Group 21"/>
          <p:cNvGrpSpPr/>
          <p:nvPr/>
        </p:nvGrpSpPr>
        <p:grpSpPr>
          <a:xfrm>
            <a:off x="533400" y="701155"/>
            <a:ext cx="1718560" cy="2637000"/>
            <a:chOff x="1447800" y="204486"/>
            <a:chExt cx="1718560" cy="2637000"/>
          </a:xfrm>
        </p:grpSpPr>
        <p:pic>
          <p:nvPicPr>
            <p:cNvPr id="27655" name="Picture 7" descr="C:\Users\ATEA SREENATH\Desktop\Sarjila Sultana\Picture5\vns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47800" y="204486"/>
              <a:ext cx="1718560" cy="1854521"/>
            </a:xfrm>
            <a:prstGeom prst="rect">
              <a:avLst/>
            </a:prstGeom>
            <a:noFill/>
          </p:spPr>
        </p:pic>
        <p:sp>
          <p:nvSpPr>
            <p:cNvPr id="20" name="TextBox 19"/>
            <p:cNvSpPr txBox="1"/>
            <p:nvPr/>
          </p:nvSpPr>
          <p:spPr>
            <a:xfrm>
              <a:off x="1676400" y="2133600"/>
              <a:ext cx="1219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err="1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শুক্র</a:t>
              </a:r>
              <a:endPara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28674" name="Picture 2" descr="C:\Users\ATEA SREENATH\Desktop\Sarjila Sultana\Picture5\th.jpg"/>
          <p:cNvPicPr>
            <a:picLocks noChangeAspect="1" noChangeArrowheads="1"/>
          </p:cNvPicPr>
          <p:nvPr/>
        </p:nvPicPr>
        <p:blipFill>
          <a:blip r:embed="rId5"/>
          <a:srcRect b="6031"/>
          <a:stretch>
            <a:fillRect/>
          </a:stretch>
        </p:blipFill>
        <p:spPr bwMode="auto">
          <a:xfrm>
            <a:off x="2781300" y="990600"/>
            <a:ext cx="4000500" cy="4953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TextBox 11"/>
          <p:cNvSpPr txBox="1"/>
          <p:nvPr/>
        </p:nvSpPr>
        <p:spPr>
          <a:xfrm>
            <a:off x="7467600" y="1371600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6000" b="1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67600" y="4648200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6000" b="1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Frame 1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96"/>
            </a:avLst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7" name="Picture 5" descr="C:\Users\user\Desktop\tissue culture\treeline2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" y="6400800"/>
            <a:ext cx="8991600" cy="381000"/>
          </a:xfrm>
          <a:prstGeom prst="rect">
            <a:avLst/>
          </a:prstGeom>
          <a:noFill/>
        </p:spPr>
      </p:pic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nazrul.amkhola@gmail.com 01716646020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6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" presetClass="exit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6" presetClass="emph" presetSubtype="0" repeatCount="2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xit" presetSubtype="3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2" grpId="0"/>
      <p:bldP spid="12" grpId="1"/>
      <p:bldP spid="12" grpId="2"/>
      <p:bldP spid="13" grpId="0"/>
      <p:bldP spid="13" grpId="1"/>
      <p:bldP spid="13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6705600" y="3733800"/>
            <a:ext cx="1905000" cy="2362200"/>
            <a:chOff x="0" y="1981200"/>
            <a:chExt cx="4191000" cy="4572000"/>
          </a:xfrm>
        </p:grpSpPr>
        <p:sp>
          <p:nvSpPr>
            <p:cNvPr id="6" name="Rectangle 5"/>
            <p:cNvSpPr/>
            <p:nvPr/>
          </p:nvSpPr>
          <p:spPr>
            <a:xfrm>
              <a:off x="533400" y="3886200"/>
              <a:ext cx="3124200" cy="22098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0" y="1981200"/>
              <a:ext cx="4191000" cy="1905000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09600" y="4572000"/>
              <a:ext cx="685800" cy="838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752600" y="4572000"/>
              <a:ext cx="685800" cy="1524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95600" y="4572000"/>
              <a:ext cx="685800" cy="838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nip Same Side Corner Rectangle 10"/>
            <p:cNvSpPr/>
            <p:nvPr/>
          </p:nvSpPr>
          <p:spPr>
            <a:xfrm>
              <a:off x="304800" y="6096000"/>
              <a:ext cx="3581400" cy="457200"/>
            </a:xfrm>
            <a:prstGeom prst="snip2SameRect">
              <a:avLst>
                <a:gd name="adj1" fmla="val 36667"/>
                <a:gd name="adj2" fmla="val 3333"/>
              </a:avLst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4953000" cy="1470025"/>
          </a:xfr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prstTxWarp prst="textTriangle">
              <a:avLst/>
            </a:prstTxWarp>
            <a:normAutofit/>
          </a:bodyPr>
          <a:lstStyle/>
          <a:p>
            <a:r>
              <a:rPr lang="bn-BD" sz="6600" b="1" dirty="0" smtClean="0">
                <a:ln w="38100">
                  <a:solidFill>
                    <a:srgbClr val="002060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6600" b="1" dirty="0">
              <a:ln w="38100">
                <a:solidFill>
                  <a:srgbClr val="002060"/>
                </a:solidFill>
              </a:ln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8305800" cy="21336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bn-BD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সৌরজগতের </a:t>
            </a:r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গ্রহগুলোর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পৃথিবীই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একমাত্র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জীবজন্তু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বসবাসের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উপযোগী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”- </a:t>
            </a:r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Frame 1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96"/>
            </a:avLst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3" name="Picture 5" descr="C:\Users\user\Desktop\tissue culture\treeline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6324600"/>
            <a:ext cx="8991600" cy="381000"/>
          </a:xfrm>
          <a:prstGeom prst="rect">
            <a:avLst/>
          </a:prstGeom>
          <a:noFill/>
        </p:spPr>
      </p:pic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nazrul.amkhola@gmail.com 01716646020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96"/>
            </a:avLst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5" descr="C:\Users\user\Desktop\tissue culture\treeline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477000"/>
            <a:ext cx="8991600" cy="381000"/>
          </a:xfrm>
          <a:prstGeom prst="rect">
            <a:avLst/>
          </a:prstGeom>
          <a:noFill/>
        </p:spPr>
      </p:pic>
      <p:pic>
        <p:nvPicPr>
          <p:cNvPr id="12" name="Picture 3" descr="C:\Documents and Settings\Pallab\Desktop\New folder (2)\9-20120QG14501b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609600"/>
            <a:ext cx="7543800" cy="564515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nazrul.amkhola@gmail.com 01716646020</a:t>
            </a:r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96"/>
            </a:avLst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562664"/>
            <a:ext cx="4038600" cy="250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মোঃ নজরুল ইসলাম</a:t>
            </a:r>
            <a:r>
              <a:rPr lang="en-US" sz="3200" b="1" dirty="0" smtClean="0">
                <a:latin typeface="Arial Narrow" pitchFamily="34" charset="0"/>
                <a:cs typeface="Times New Roman" pitchFamily="18" charset="0"/>
              </a:rPr>
              <a:t> 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সহকারী শিক্ষক (কম্পিউটার)    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আমখোলাহাট মাধ্যমিক বিদ্যালয়, আমখোলা, গলাচিপা, পটুয়াখালী।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1800" b="1" dirty="0" smtClean="0">
                <a:latin typeface="Arial Narrow" pitchFamily="34" charset="0"/>
                <a:cs typeface="Times New Roman" pitchFamily="18" charset="0"/>
              </a:rPr>
              <a:t>E-mail: </a:t>
            </a:r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nazrul.amkhola</a:t>
            </a:r>
            <a:r>
              <a:rPr lang="en-US" sz="1800" b="1" dirty="0" smtClean="0">
                <a:latin typeface="Arial Narrow" pitchFamily="34" charset="0"/>
                <a:cs typeface="Times New Roman" pitchFamily="18" charset="0"/>
              </a:rPr>
              <a:t>@gmail.com,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1800" b="1" dirty="0" smtClean="0">
                <a:latin typeface="Arial Narrow" pitchFamily="34" charset="0"/>
                <a:cs typeface="Times New Roman" pitchFamily="18" charset="0"/>
              </a:rPr>
              <a:t>	Mob: 01716-646020</a:t>
            </a:r>
            <a:endParaRPr lang="en-US" sz="180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209800" y="304800"/>
            <a:ext cx="4343400" cy="1371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Wave 7"/>
          <p:cNvSpPr/>
          <p:nvPr/>
        </p:nvSpPr>
        <p:spPr>
          <a:xfrm rot="5400000">
            <a:off x="2552700" y="3848100"/>
            <a:ext cx="4114800" cy="228600"/>
          </a:xfrm>
          <a:prstGeom prst="wave">
            <a:avLst>
              <a:gd name="adj1" fmla="val 20000"/>
              <a:gd name="adj2" fmla="val -1000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53000" y="2667000"/>
            <a:ext cx="3962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শ্রেণি-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বিষয়-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ভূগোল ও পরিবেশ</a:t>
            </a:r>
          </a:p>
          <a:p>
            <a:pPr lvl="0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অধ্যায়- দ্বিতীয়</a:t>
            </a:r>
          </a:p>
          <a:p>
            <a:pPr lvl="0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(মহাবিশ্ব ও আমাদের পৃথিবী)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10241" name="Picture 1" descr="E:\Picture\Nazrul Isl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45652"/>
            <a:ext cx="1828800" cy="20215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nazrul.amkhola@gmail.com 01716646020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10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6" grpId="1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/>
          <p:nvPr/>
        </p:nvGrpSpPr>
        <p:grpSpPr>
          <a:xfrm>
            <a:off x="533400" y="914400"/>
            <a:ext cx="7696200" cy="5410200"/>
            <a:chOff x="533400" y="914400"/>
            <a:chExt cx="7696200" cy="5410200"/>
          </a:xfrm>
          <a:solidFill>
            <a:schemeClr val="bg1"/>
          </a:solidFill>
        </p:grpSpPr>
        <p:sp>
          <p:nvSpPr>
            <p:cNvPr id="3" name="Oval 2"/>
            <p:cNvSpPr/>
            <p:nvPr/>
          </p:nvSpPr>
          <p:spPr>
            <a:xfrm>
              <a:off x="533400" y="914400"/>
              <a:ext cx="7696200" cy="5410200"/>
            </a:xfrm>
            <a:prstGeom prst="ellips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896428" y="1188334"/>
              <a:ext cx="7015121" cy="4862332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373185" y="1599235"/>
              <a:ext cx="6061608" cy="4109013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781832" y="1873170"/>
              <a:ext cx="5176205" cy="3561144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122372" y="2147104"/>
              <a:ext cx="4495126" cy="2876309"/>
            </a:xfrm>
            <a:prstGeom prst="ellipse">
              <a:avLst/>
            </a:prstGeom>
            <a:grpFill/>
            <a:ln>
              <a:solidFill>
                <a:srgbClr val="33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531020" y="2421038"/>
              <a:ext cx="3677830" cy="2259957"/>
            </a:xfrm>
            <a:prstGeom prst="ellipse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007775" y="2694972"/>
              <a:ext cx="2656210" cy="1575122"/>
            </a:xfrm>
            <a:prstGeom prst="ellipse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348315" y="2968906"/>
              <a:ext cx="2043239" cy="958770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620747" y="3105873"/>
              <a:ext cx="1498375" cy="684835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893179" y="3174357"/>
              <a:ext cx="885403" cy="54786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un 11"/>
            <p:cNvSpPr/>
            <p:nvPr/>
          </p:nvSpPr>
          <p:spPr>
            <a:xfrm>
              <a:off x="3962400" y="3124200"/>
              <a:ext cx="749188" cy="547868"/>
            </a:xfrm>
            <a:prstGeom prst="sun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Oval 14"/>
          <p:cNvSpPr/>
          <p:nvPr/>
        </p:nvSpPr>
        <p:spPr>
          <a:xfrm>
            <a:off x="7086600" y="3581400"/>
            <a:ext cx="142959" cy="550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477000" y="5334000"/>
            <a:ext cx="311544" cy="2603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181600" y="3505200"/>
            <a:ext cx="285919" cy="1651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819400" y="3276600"/>
            <a:ext cx="285919" cy="38523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rot="12251142">
            <a:off x="1138265" y="3418938"/>
            <a:ext cx="416739" cy="43815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629400" y="3429000"/>
            <a:ext cx="609600" cy="4953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31"/>
          <p:cNvGrpSpPr/>
          <p:nvPr/>
        </p:nvGrpSpPr>
        <p:grpSpPr>
          <a:xfrm>
            <a:off x="2362200" y="1752600"/>
            <a:ext cx="1072195" cy="311150"/>
            <a:chOff x="1730347" y="1441450"/>
            <a:chExt cx="1072195" cy="311150"/>
          </a:xfrm>
        </p:grpSpPr>
        <p:sp>
          <p:nvSpPr>
            <p:cNvPr id="21" name="Oval 20"/>
            <p:cNvSpPr/>
            <p:nvPr/>
          </p:nvSpPr>
          <p:spPr>
            <a:xfrm>
              <a:off x="2087745" y="1441450"/>
              <a:ext cx="428878" cy="275167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905000" y="1447800"/>
              <a:ext cx="762000" cy="304800"/>
            </a:xfrm>
            <a:prstGeom prst="ellipse">
              <a:avLst/>
            </a:prstGeom>
            <a:no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730347" y="1441450"/>
              <a:ext cx="1072195" cy="275167"/>
            </a:xfrm>
            <a:prstGeom prst="ellipse">
              <a:avLst/>
            </a:prstGeom>
            <a:no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Oval 23"/>
          <p:cNvSpPr/>
          <p:nvPr/>
        </p:nvSpPr>
        <p:spPr>
          <a:xfrm>
            <a:off x="4038600" y="4800600"/>
            <a:ext cx="597462" cy="586316"/>
          </a:xfrm>
          <a:prstGeom prst="ellipse">
            <a:avLst/>
          </a:prstGeom>
          <a:solidFill>
            <a:srgbClr val="0000FF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514600" y="5791200"/>
            <a:ext cx="214439" cy="27516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162800" y="2438400"/>
            <a:ext cx="142959" cy="2201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ightning Bolt 26"/>
          <p:cNvSpPr/>
          <p:nvPr/>
        </p:nvSpPr>
        <p:spPr>
          <a:xfrm rot="16593133">
            <a:off x="7126128" y="2284648"/>
            <a:ext cx="495300" cy="214439"/>
          </a:xfrm>
          <a:prstGeom prst="lightningBol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315200" y="3581400"/>
            <a:ext cx="142959" cy="5503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 flipH="1">
            <a:off x="7239000" y="3733800"/>
            <a:ext cx="142959" cy="880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162800" y="3657600"/>
            <a:ext cx="214439" cy="5503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896429" y="228601"/>
            <a:ext cx="6952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দেখছ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Frame 3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96"/>
            </a:avLst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nazrul.amkhola@gmail.com 01716646020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03 -0.00994 C 0.00695 0.03123 -0.04514 0.05967 -0.10694 0.05296 C -0.16857 0.04741 -0.21753 0.01041 -0.21545 -0.02914 C -0.21319 -0.06868 -0.1625 -0.09528 -0.09948 -0.0895 C -0.03819 -0.08395 0.01111 -0.0481 0.00903 -0.00994 Z " pathEditMode="relative" rAng="5638767" ptsTypes="fffff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-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0.00463 C 0.00104 -0.05897 0.0658 -0.11679 0.14479 -0.11216 C 0.2257 -0.11216 0.29236 -0.05897 0.29063 0.00579 C 0.29063 0.06823 0.22413 0.11633 0.14479 0.11633 C 0.06823 0.11633 0.00295 0.06962 0.00226 0.00463 Z " pathEditMode="relative" rAng="16200000" ptsTypes="fffff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0.06545 C 0.11423 -0.06476 0.20833 -0.13738 0.20781 -0.22618 C 0.20763 -0.31476 0.11423 -0.38668 -0.00053 -0.38668 C -0.11563 -0.38668 -0.20834 -0.31476 -0.20834 -0.22642 C -0.20834 -0.13715 -0.11563 -0.06499 4.44444E-6 -0.06545 Z " pathEditMode="relative" rAng="0" ptsTypes="fffff">
                                      <p:cBhvr>
                                        <p:cTn id="16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1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27 -0.01504 C -0.04166 0.10129 -0.14982 0.19703 -0.28368 0.19634 C -0.41701 0.19611 -0.52534 0.10198 -0.52534 -0.01504 C -0.52534 -0.13113 -0.41753 -0.2248 -0.28402 -0.2248 C -0.14982 -0.2248 -0.04062 -0.13229 -0.04027 -0.01504 Z " pathEditMode="relative" rAng="5400000" ptsTypes="fffff">
                                      <p:cBhvr>
                                        <p:cTn id="1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" presetClass="pat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215 -0.00046 C 0.32031 -0.00046 0.44983 0.11356 0.44983 0.25486 C 0.44983 0.39501 0.32031 0.51018 0.16215 0.51018 C 0.00347 0.51018 -0.12517 0.39501 -0.12517 0.25486 C -0.12517 0.11356 0.00347 -0.00046 0.16215 -0.00046 Z " pathEditMode="relative" rAng="0" ptsTypes="fffff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000"/>
                            </p:stCondLst>
                            <p:childTnLst>
                              <p:par>
                                <p:cTn id="24" presetID="1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-0.03399 C 0.00955 -0.20004 0.16406 -0.32215 0.34966 -0.30249 C 0.53438 -0.28122 0.6691 -0.13783 0.65851 0.02961 C 0.65174 0.19566 0.5033 0.30713 0.31754 0.29094 C 0.13125 0.27336 -0.01562 0.13113 0.00434 -0.03399 Z " pathEditMode="relative" rAng="-48351625" ptsTypes="fffff">
                                      <p:cBhvr>
                                        <p:cTn id="2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" y="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4000"/>
                            </p:stCondLst>
                            <p:childTnLst>
                              <p:par>
                                <p:cTn id="27" presetID="1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389 0.08858 C -0.4724 0.07308 -0.63889 -0.09829 -0.63299 -0.29463 C -0.61997 -0.49098 -0.44288 -0.63621 -0.23177 -0.6191 C -0.02188 -0.59898 0.1434 -0.429 0.13437 -0.23427 C 0.12378 -0.03885 -0.05347 0.10777 -0.26389 0.08858 Z " pathEditMode="relative" rAng="11010319" ptsTypes="fffff"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-3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0"/>
                            </p:stCondLst>
                            <p:childTnLst>
                              <p:par>
                                <p:cTn id="30" presetID="1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708 -0.33487 C -0.22621 -0.5518 -0.03732 -0.73103 0.19445 -0.72872 C 0.4257 -0.72941 0.61268 -0.55319 0.61268 -0.33441 C 0.61268 -0.11725 0.42639 0.05759 0.19358 0.05759 C -0.03819 0.05759 -0.2283 -0.11725 -0.22708 -0.33487 Z " pathEditMode="relative" rAng="16200000" ptsTypes="fffff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9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1676400"/>
            <a:ext cx="7162800" cy="264687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FF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166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00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সৌর</a:t>
            </a:r>
            <a:r>
              <a:rPr lang="bn-BD" sz="166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00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66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00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জগ</a:t>
            </a:r>
            <a:r>
              <a:rPr lang="bn-BD" sz="166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00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ৎ</a:t>
            </a:r>
            <a:endParaRPr lang="en-US" sz="16600" b="1" cap="all" dirty="0">
              <a:ln w="9000" cmpd="sng">
                <a:solidFill>
                  <a:srgbClr val="FF0000"/>
                </a:solidFill>
                <a:prstDash val="solid"/>
              </a:ln>
              <a:solidFill>
                <a:srgbClr val="00FF0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96"/>
            </a:avLst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5" descr="C:\Users\user\Desktop\tissue culture\treeline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6248400"/>
            <a:ext cx="8991600" cy="381000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nazrul.amkhola@gmail.com 01716646020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33600" y="20574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8200" y="2416314"/>
            <a:ext cx="6172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/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১)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সৌরজগৎ কী তা বলতে পারবে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96"/>
            </a:avLst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5" descr="C:\Users\user\Desktop\tissue culture\treeline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6400800"/>
            <a:ext cx="8991600" cy="3810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685800" y="1745159"/>
            <a:ext cx="4648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bn-BD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endParaRPr 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3733800"/>
            <a:ext cx="777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/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৩) সৌরজগতের গ্রহগুলো বর্ণনা করতে পারবে।</a:t>
            </a:r>
            <a:endParaRPr lang="en-US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3048000"/>
            <a:ext cx="777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/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২) সৌরজগতের গ্রহগুলো চিহ্নিত করতে পারবে।</a:t>
            </a:r>
          </a:p>
        </p:txBody>
      </p:sp>
      <p:sp>
        <p:nvSpPr>
          <p:cNvPr id="15" name="Oval 14"/>
          <p:cNvSpPr/>
          <p:nvPr/>
        </p:nvSpPr>
        <p:spPr>
          <a:xfrm>
            <a:off x="2590800" y="304800"/>
            <a:ext cx="3733800" cy="1219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 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nazrul.amkhola@gmail.com 01716646020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6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4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5" grpId="0" animBg="1"/>
      <p:bldP spid="1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ছবিগু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লো</a:t>
            </a:r>
            <a:r>
              <a:rPr lang="bn-BD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লক্ষ কর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44958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সূর্য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8600" y="1828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চাঁদ-তারা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76400" y="61722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উল্কা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05600" y="61722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ধূমকেতু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71600" y="32105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পৃথিবী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39000" y="30480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শনি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32" name="Picture 8" descr="C:\Users\ATEA SREENATH\Desktop\Sarjila Sultana\Picture4\sn.jpg"/>
          <p:cNvPicPr>
            <a:picLocks noChangeAspect="1" noChangeArrowheads="1"/>
          </p:cNvPicPr>
          <p:nvPr/>
        </p:nvPicPr>
        <p:blipFill>
          <a:blip r:embed="rId3"/>
          <a:srcRect l="10714" t="22449" r="39286" b="14694"/>
          <a:stretch>
            <a:fillRect/>
          </a:stretch>
        </p:blipFill>
        <p:spPr bwMode="auto">
          <a:xfrm>
            <a:off x="3505200" y="2286000"/>
            <a:ext cx="2286000" cy="2209800"/>
          </a:xfrm>
          <a:prstGeom prst="rect">
            <a:avLst/>
          </a:prstGeom>
          <a:noFill/>
        </p:spPr>
      </p:pic>
      <p:pic>
        <p:nvPicPr>
          <p:cNvPr id="1027" name="Picture 3" descr="C:\Users\ATEA SREENATH\Desktop\Sarjila Sultana\Picture4\moon star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304800"/>
            <a:ext cx="2039155" cy="1447800"/>
          </a:xfrm>
          <a:prstGeom prst="rect">
            <a:avLst/>
          </a:prstGeom>
          <a:noFill/>
        </p:spPr>
      </p:pic>
      <p:pic>
        <p:nvPicPr>
          <p:cNvPr id="3" name="Picture 2" descr="C:\Users\ATEA SREENATH\Desktop\Sarjila Sultana\Picture5\Meteor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4343400"/>
            <a:ext cx="2362200" cy="1905000"/>
          </a:xfrm>
          <a:prstGeom prst="rect">
            <a:avLst/>
          </a:prstGeom>
          <a:noFill/>
        </p:spPr>
      </p:pic>
      <p:pic>
        <p:nvPicPr>
          <p:cNvPr id="4" name="Picture 3" descr="C:\Users\ATEA SREENATH\Desktop\Sarjila Sultana\Picture5\comet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43600" y="4343400"/>
            <a:ext cx="2743200" cy="1895706"/>
          </a:xfrm>
          <a:prstGeom prst="rect">
            <a:avLst/>
          </a:prstGeom>
          <a:noFill/>
        </p:spPr>
      </p:pic>
      <p:pic>
        <p:nvPicPr>
          <p:cNvPr id="1028" name="Picture 4" descr="C:\Users\ATEA SREENATH\Desktop\Sarjila Sultana\Picture5\Earth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90600" y="1219200"/>
            <a:ext cx="1905000" cy="1905000"/>
          </a:xfrm>
          <a:prstGeom prst="rect">
            <a:avLst/>
          </a:prstGeom>
          <a:noFill/>
        </p:spPr>
      </p:pic>
      <p:pic>
        <p:nvPicPr>
          <p:cNvPr id="1029" name="Picture 5" descr="C:\Users\ATEA SREENATH\Desktop\Sarjila Sultana\Picture5\Seturn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53200" y="1219200"/>
            <a:ext cx="2033016" cy="1752600"/>
          </a:xfrm>
          <a:prstGeom prst="rect">
            <a:avLst/>
          </a:prstGeom>
          <a:noFill/>
        </p:spPr>
      </p:pic>
      <p:cxnSp>
        <p:nvCxnSpPr>
          <p:cNvPr id="16" name="Straight Connector 15"/>
          <p:cNvCxnSpPr/>
          <p:nvPr/>
        </p:nvCxnSpPr>
        <p:spPr>
          <a:xfrm>
            <a:off x="5791200" y="685800"/>
            <a:ext cx="1600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29" idx="2"/>
            <a:endCxn id="4" idx="0"/>
          </p:cNvCxnSpPr>
          <p:nvPr/>
        </p:nvCxnSpPr>
        <p:spPr>
          <a:xfrm rot="5400000">
            <a:off x="6756654" y="3530346"/>
            <a:ext cx="1371600" cy="254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3276600" y="5561011"/>
            <a:ext cx="2667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028" idx="2"/>
          </p:cNvCxnSpPr>
          <p:nvPr/>
        </p:nvCxnSpPr>
        <p:spPr>
          <a:xfrm rot="5400000" flipH="1" flipV="1">
            <a:off x="1351756" y="3676650"/>
            <a:ext cx="1143794" cy="38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752600" y="685800"/>
            <a:ext cx="2057400" cy="5334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ame 2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96"/>
            </a:avLst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nazrul.amkhola@gmail.com 01716646020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1676400" y="609600"/>
            <a:ext cx="5791200" cy="1295400"/>
          </a:xfrm>
          <a:prstGeom prst="flowChartTerminator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BD" sz="54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5400" b="1" cap="all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1" name="Picture 1" descr="C:\Users\ATEA SREENATH\Desktop\Sarjila Sultana\Picture4\s sy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2374937"/>
            <a:ext cx="6172200" cy="387346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14600" y="2819400"/>
            <a:ext cx="4267200" cy="8382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সৌরজগতের সংজ্ঞা </a:t>
            </a:r>
            <a:r>
              <a:rPr lang="bn-BD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</a:t>
            </a: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96"/>
            </a:avLst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nazrul.amkhola@gmail.com 01716646020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14600"/>
            <a:ext cx="7924800" cy="3657600"/>
          </a:xfrm>
          <a:ln w="762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bn-BD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গ্রহ,</a:t>
            </a:r>
            <a:r>
              <a:rPr 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উপগ্রহ,</a:t>
            </a:r>
            <a:r>
              <a:rPr 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গ্র</a:t>
            </a:r>
            <a:r>
              <a:rPr lang="en-US" sz="4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হাণু</a:t>
            </a:r>
            <a:r>
              <a:rPr lang="bn-BD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পুঞ্জ,</a:t>
            </a:r>
            <a:r>
              <a:rPr lang="en-US" sz="4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অগণিত</a:t>
            </a:r>
            <a:r>
              <a:rPr 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</a:t>
            </a:r>
            <a:r>
              <a:rPr lang="en-US" sz="4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ল্কা</a:t>
            </a:r>
            <a:r>
              <a:rPr lang="bn-BD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অসংখ্য</a:t>
            </a:r>
            <a:r>
              <a:rPr lang="bn-BD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ধূ</a:t>
            </a:r>
            <a:r>
              <a:rPr lang="bn-BD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মকেতু</a:t>
            </a:r>
            <a:r>
              <a:rPr 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নী</a:t>
            </a:r>
            <a:r>
              <a:rPr lang="bn-BD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হারিকা এদেরকে নিয়ে যে মন্ডল বা জগৎ গঠিত তাকে সৌরজগৎ বলে।</a:t>
            </a:r>
            <a:endParaRPr lang="en-US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96"/>
            </a:avLst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 descr="C:\Users\user\Desktop\tissue culture\treeline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6248400"/>
            <a:ext cx="8991600" cy="381000"/>
          </a:xfrm>
          <a:prstGeom prst="rect">
            <a:avLst/>
          </a:prstGeom>
          <a:noFill/>
        </p:spPr>
      </p:pic>
      <p:sp>
        <p:nvSpPr>
          <p:cNvPr id="9" name="Rounded Rectangle 8"/>
          <p:cNvSpPr/>
          <p:nvPr/>
        </p:nvSpPr>
        <p:spPr>
          <a:xfrm>
            <a:off x="2438400" y="457200"/>
            <a:ext cx="44196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115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nazrul.amkhola@gmail.com 01716646020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TEA SREENATH\Desktop\Sarjila Sultana\Picture4\s sys1.jpg"/>
          <p:cNvPicPr>
            <a:picLocks noChangeAspect="1" noChangeArrowheads="1"/>
          </p:cNvPicPr>
          <p:nvPr/>
        </p:nvPicPr>
        <p:blipFill>
          <a:blip r:embed="rId2"/>
          <a:srcRect t="4348"/>
          <a:stretch>
            <a:fillRect/>
          </a:stretch>
        </p:blipFill>
        <p:spPr bwMode="auto">
          <a:xfrm>
            <a:off x="1371600" y="1811360"/>
            <a:ext cx="6781800" cy="4749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09800" y="4521907"/>
            <a:ext cx="1610724" cy="583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পৃথিবী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3745939"/>
            <a:ext cx="1126671" cy="583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মঙ্গল</a:t>
            </a:r>
            <a:endParaRPr lang="en-US" sz="3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16222" y="4377040"/>
            <a:ext cx="1038578" cy="305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10100" y="6017899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বুধ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2800" y="5459281"/>
            <a:ext cx="1038578" cy="484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শুক্র</a:t>
            </a:r>
            <a:endParaRPr lang="en-US" sz="32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96"/>
            </a:avLst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1295400" y="152400"/>
            <a:ext cx="6934200" cy="1600200"/>
          </a:xfrm>
          <a:prstGeom prst="flowChartTerminator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BD" sz="54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সৌরজগতের গ্রহ চিহ্নিতকরণ</a:t>
            </a:r>
            <a:endParaRPr lang="bn-BD" sz="5400" b="1" cap="all" dirty="0" smtClean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nazrul.amkhola@gmail.com 01716646020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2177</TotalTime>
  <Words>439</Words>
  <Application>Microsoft Office PowerPoint</Application>
  <PresentationFormat>On-screen Show (4:3)</PresentationFormat>
  <Paragraphs>130</Paragraphs>
  <Slides>19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দলীয় কাজ  </vt:lpstr>
      <vt:lpstr>PowerPoint Presentation</vt:lpstr>
      <vt:lpstr>PowerPoint Presentation</vt:lpstr>
      <vt:lpstr>বাড়ীর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Nazrul Islam</cp:lastModifiedBy>
  <cp:revision>788</cp:revision>
  <dcterms:created xsi:type="dcterms:W3CDTF">2006-08-16T00:00:00Z</dcterms:created>
  <dcterms:modified xsi:type="dcterms:W3CDTF">2020-09-23T03:19:14Z</dcterms:modified>
</cp:coreProperties>
</file>