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58" r:id="rId4"/>
    <p:sldId id="277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83" r:id="rId16"/>
    <p:sldId id="284" r:id="rId17"/>
    <p:sldId id="285" r:id="rId18"/>
    <p:sldId id="286" r:id="rId19"/>
    <p:sldId id="287" r:id="rId20"/>
    <p:sldId id="268" r:id="rId21"/>
    <p:sldId id="280" r:id="rId22"/>
    <p:sldId id="281" r:id="rId23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8" autoAdjust="0"/>
    <p:restoredTop sz="94660"/>
  </p:normalViewPr>
  <p:slideViewPr>
    <p:cSldViewPr snapToGrid="0">
      <p:cViewPr>
        <p:scale>
          <a:sx n="66" d="100"/>
          <a:sy n="66" d="100"/>
        </p:scale>
        <p:origin x="-162" y="10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5720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86948" y="680477"/>
            <a:ext cx="5715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36341" y="680477"/>
            <a:ext cx="3429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12525" y="680477"/>
            <a:ext cx="1143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77210" y="680477"/>
            <a:ext cx="1143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3000" y="4343400"/>
            <a:ext cx="97155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43000" y="2834640"/>
            <a:ext cx="97155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19114" y="5047394"/>
            <a:ext cx="91440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19114" y="4796819"/>
            <a:ext cx="91440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19114" y="4637685"/>
            <a:ext cx="91440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19114" y="4542559"/>
            <a:ext cx="91440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4765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40"/>
            <a:ext cx="73342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036190" y="1073888"/>
            <a:ext cx="540267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67458" y="0"/>
            <a:ext cx="6893170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092010" y="1335010"/>
            <a:ext cx="4114800" cy="1485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429500" y="0"/>
            <a:ext cx="34290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429500" y="4267200"/>
            <a:ext cx="40005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429500" y="0"/>
            <a:ext cx="17145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435455" y="4246564"/>
            <a:ext cx="2613421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429500" y="4267200"/>
            <a:ext cx="200025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429500" y="1371600"/>
            <a:ext cx="40005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429500" y="1752600"/>
            <a:ext cx="40005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238250" y="4267200"/>
            <a:ext cx="619125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66750" y="4267200"/>
            <a:ext cx="66675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58530" y="2438400"/>
            <a:ext cx="70485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58530" y="2133600"/>
            <a:ext cx="70485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715000" y="4267200"/>
            <a:ext cx="17145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628" y="1351672"/>
            <a:ext cx="7147560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3950" y="402265"/>
            <a:ext cx="1062990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28" y="512064"/>
            <a:ext cx="10195560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64422" y="680477"/>
            <a:ext cx="3429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13886" y="680477"/>
            <a:ext cx="3429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60563" y="680477"/>
            <a:ext cx="1143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95878" y="680477"/>
            <a:ext cx="1143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559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12064"/>
            <a:ext cx="102870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430" y="1770502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9180" y="1770502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08385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30" y="512064"/>
            <a:ext cx="97155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09750"/>
            <a:ext cx="5050235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06282" y="1809750"/>
            <a:ext cx="5052219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71500" y="2459037"/>
            <a:ext cx="505023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459037"/>
            <a:ext cx="5052219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9738" y="680477"/>
            <a:ext cx="5715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131" y="680477"/>
            <a:ext cx="3429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315" y="680477"/>
            <a:ext cx="1143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143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87213" y="680477"/>
            <a:ext cx="3429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36676" y="680477"/>
            <a:ext cx="3429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83353" y="680477"/>
            <a:ext cx="1143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18668" y="680477"/>
            <a:ext cx="1143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8388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2064"/>
            <a:ext cx="97155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73050"/>
            <a:ext cx="102870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7250" y="1435100"/>
            <a:ext cx="314325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86250" y="1435100"/>
            <a:ext cx="6858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0040" y="0"/>
            <a:ext cx="1097280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3994" y="1885028"/>
            <a:ext cx="10978278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0659822" y="1203142"/>
            <a:ext cx="132763" cy="160583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143000" y="441252"/>
            <a:ext cx="85725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0040" y="1893781"/>
            <a:ext cx="1097280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3000" y="1150144"/>
            <a:ext cx="85725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0850322" y="1355542"/>
            <a:ext cx="132763" cy="160583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0416706" y="1458705"/>
            <a:ext cx="132763" cy="160583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96250" y="55499"/>
            <a:ext cx="2667000" cy="365125"/>
          </a:xfrm>
        </p:spPr>
        <p:txBody>
          <a:bodyPr/>
          <a:lstStyle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3000" y="55499"/>
            <a:ext cx="695325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3250" y="55499"/>
            <a:ext cx="571500" cy="365125"/>
          </a:xfrm>
        </p:spPr>
        <p:txBody>
          <a:bodyPr/>
          <a:lstStyle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5720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19114" y="5047394"/>
            <a:ext cx="91440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19114" y="4796819"/>
            <a:ext cx="91440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19114" y="4637685"/>
            <a:ext cx="91440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9114" y="4542559"/>
            <a:ext cx="91440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6948" y="680477"/>
            <a:ext cx="5715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6341" y="680477"/>
            <a:ext cx="3429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2525" y="680477"/>
            <a:ext cx="1143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77210" y="680477"/>
            <a:ext cx="1143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43000" y="512064"/>
            <a:ext cx="97155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143000" y="1783560"/>
            <a:ext cx="97155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096250" y="6416676"/>
            <a:ext cx="2667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7F0376-999B-4FE6-9DA3-0E0239663234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16676"/>
            <a:ext cx="695325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763250" y="6416676"/>
            <a:ext cx="5715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2898FEC-103A-490D-83F5-A8C87F546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85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2940FA-EA14-4343-9192-37279984454C}"/>
              </a:ext>
            </a:extLst>
          </p:cNvPr>
          <p:cNvSpPr txBox="1"/>
          <p:nvPr/>
        </p:nvSpPr>
        <p:spPr>
          <a:xfrm>
            <a:off x="2110153" y="3028727"/>
            <a:ext cx="6217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স</a:t>
            </a:r>
            <a:r>
              <a:rPr lang="as-IN" sz="13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13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13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13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13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13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115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1" y="367010"/>
            <a:ext cx="10421257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F00B27F-41E1-43B7-9394-1B071D912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10" y="1609725"/>
            <a:ext cx="3133917" cy="321549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70F231-912B-4932-8173-565446B8E0AB}"/>
              </a:ext>
            </a:extLst>
          </p:cNvPr>
          <p:cNvSpPr txBox="1"/>
          <p:nvPr/>
        </p:nvSpPr>
        <p:spPr>
          <a:xfrm>
            <a:off x="506437" y="5143500"/>
            <a:ext cx="1041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সীমিত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সুশৃঙ্খল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জনগোষ্ঠী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মাত্রা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কমাতে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083F62-94E1-40CD-83CC-D571D0819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609725"/>
            <a:ext cx="2932161" cy="3215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CAA2410-153E-4DEC-B521-20D8324D1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5" y="1609725"/>
            <a:ext cx="3080825" cy="32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73" y="253150"/>
            <a:ext cx="10757853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গণমাধ্যম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xmlns="" id="{66ECBDAA-C8AD-43D4-A50B-68CD45075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5" y="1236912"/>
            <a:ext cx="2905976" cy="185915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0EEAAD-8490-4B5C-857F-F69508817457}"/>
              </a:ext>
            </a:extLst>
          </p:cNvPr>
          <p:cNvSpPr txBox="1"/>
          <p:nvPr/>
        </p:nvSpPr>
        <p:spPr>
          <a:xfrm>
            <a:off x="1006020" y="5124371"/>
            <a:ext cx="962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রেডিও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টেলিভিশন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পত্র-পত্রিকা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সিনেমা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নাটক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প্রতিরোধমূলক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গনসচেনতা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DA834A-0CE7-4076-A867-EEBD16DC0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45" y="1306129"/>
            <a:ext cx="2701730" cy="17899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4F1569-B2A7-4C94-9F41-33EEBF424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42" y="3239152"/>
            <a:ext cx="2701733" cy="16844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622202-DEF4-4629-93BC-29EC371C9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1236912"/>
            <a:ext cx="3095686" cy="36550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B105D17-7842-46B6-9A4C-AE1E26826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5" y="3201939"/>
            <a:ext cx="2905976" cy="16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250189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23EFAAA8-FE00-49DD-8BB3-FB97DBEB0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10" y="1325409"/>
            <a:ext cx="3252024" cy="35138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534572" y="5386388"/>
            <a:ext cx="1048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নৈতিকতা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মূল্যবোধ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জাগ্রত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কর্তব্য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সচেতন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শ্রদ্ধাশীল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73B13D3-DDA9-4B9F-811B-4431EE34C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" y="1325408"/>
            <a:ext cx="3252024" cy="35138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D20CAC7-72A4-42DD-8371-84EC1FC1E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1" y="1325409"/>
            <a:ext cx="2951580" cy="35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0" y="373971"/>
            <a:ext cx="9858375" cy="124271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32" y="5021370"/>
            <a:ext cx="9565274" cy="915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নিরসনে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৫টি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6"/>
            <a:ext cx="4595422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F8648C1-6CB9-4387-ABC4-990253CEF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2" y="1161332"/>
            <a:ext cx="2828925" cy="348100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218049" y="4805299"/>
            <a:ext cx="1094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সহযোগিতা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সহমর্মিতা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মানবপ্রেম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নিষ্ঠা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নিয়মরীতি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বাড়াতে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9B5AF4-F595-40D3-B7B5-A18A6AB59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82" y="1161332"/>
            <a:ext cx="2828925" cy="3481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176AF0-785C-4E7A-A7D0-9DA33CA11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1161332"/>
            <a:ext cx="2686050" cy="34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চিত্তবিনোদন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D77CADE-628E-424A-A4A9-BA862A109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9" y="1250972"/>
            <a:ext cx="2828925" cy="16192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595971" y="5294602"/>
            <a:ext cx="10250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সুষ্ঠু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চিত্রবিনোদনের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চুরি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ডাকাতি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ছিনতাই,মদ্যপান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চাঁদাবাজি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অপহরণ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F8D36C-E42D-47CE-AAA8-2FC6A7931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7" y="3020071"/>
            <a:ext cx="2815004" cy="1972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983C65-B770-4986-88F5-F1C0C4AF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8" y="1250973"/>
            <a:ext cx="2714625" cy="16192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37A5863-067C-4306-A845-F3901888B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9" y="3020070"/>
            <a:ext cx="2828924" cy="2000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C6E6F7B-24C8-4601-BF81-4CD7C7F08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07" y="1315125"/>
            <a:ext cx="2828924" cy="15550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09F67AE-0C41-4EDA-BACF-F51E48186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19" y="3020070"/>
            <a:ext cx="2705100" cy="20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সুষ্ঠু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5701023-65DC-43E3-A1CB-6D24CD7DB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" y="1571032"/>
            <a:ext cx="3001672" cy="340565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534572" y="5386388"/>
            <a:ext cx="1049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ন্যায্য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দাবিগুলো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পূরণ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নিয়ন্ত্রনহীন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পিতামাতার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বিচ্ছেদ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সেদিকে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খেয়াল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FA5276-5873-4280-BC0F-92F16B3D6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11" y="1616509"/>
            <a:ext cx="2960980" cy="3405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A3F7D2E-B81E-4E2B-A8F0-682FC8512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10" y="1616508"/>
            <a:ext cx="3001672" cy="34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সহযোগিতা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C734F66-AFC8-4F97-8C00-4CC4A2211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" y="1308296"/>
            <a:ext cx="3283487" cy="188872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323558" y="5028452"/>
            <a:ext cx="10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স্বর্ণ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মাদকদ্রব্য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মূল্যবান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ক্ষতিকারক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দ্রব্যের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পাচার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ঠেকাতে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দরকার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6C1B26-6F25-43C1-9285-85A221CF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83" y="1308295"/>
            <a:ext cx="2959636" cy="1888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69CD32-69DE-46BA-84D7-917C9C663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308294"/>
            <a:ext cx="2781300" cy="3720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ABE736-36C4-4618-9B87-CB182D912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" y="3269772"/>
            <a:ext cx="3283487" cy="17586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D33062A-FAA4-445F-977A-6DCFE71D6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82" y="3269772"/>
            <a:ext cx="2959637" cy="17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প্রবেশন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B97599C-BAF0-4C21-8770-9E3E69E48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83" y="1308295"/>
            <a:ext cx="2918680" cy="354505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443131" y="5162228"/>
            <a:ext cx="1049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চারিত্রিক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সংশোধনের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প্রবেশন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কর্মকর্তার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অধীনে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D44F44-F930-4AF7-8E92-B4A5C9D3C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4" y="1308295"/>
            <a:ext cx="2918680" cy="3545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578361-73EC-468D-8FDD-CC6E9782B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22" y="1308296"/>
            <a:ext cx="2918679" cy="35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প্যারল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4D015FA0-6CFA-4008-96A9-0FB88B2F7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4" y="1575581"/>
            <a:ext cx="4508695" cy="31511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573479" y="5162228"/>
            <a:ext cx="1031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তৃতীয়াংশ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ভোগের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চারিত্রিক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সংশোধনের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প্যারল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কর্মকর্তার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অধীনে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E97482-AE07-4447-A587-0D0B241B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71" y="1575581"/>
            <a:ext cx="4508695" cy="31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4" y="371084"/>
            <a:ext cx="10222523" cy="1200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0D8A8B-A8F8-483A-88E2-A046B624658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79827" y="2472591"/>
            <a:ext cx="5257531" cy="3144431"/>
          </a:xfrm>
        </p:spPr>
        <p:txBody>
          <a:bodyPr>
            <a:noAutofit/>
          </a:bodyPr>
          <a:lstStyle/>
          <a:p>
            <a:pPr marL="0" lvl="6" indent="0">
              <a:spcBef>
                <a:spcPts val="750"/>
              </a:spcBef>
              <a:buNone/>
            </a:pPr>
            <a:r>
              <a:rPr lang="en-US" sz="4400" b="1" dirty="0" err="1" smtClean="0">
                <a:latin typeface="ArhialkhanMJ" pitchFamily="2" charset="0"/>
                <a:cs typeface="ArhialkhanMJ" pitchFamily="2" charset="0"/>
              </a:rPr>
              <a:t>এ.কে.এম</a:t>
            </a:r>
            <a:r>
              <a:rPr lang="en-US" sz="44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 smtClean="0">
                <a:latin typeface="ArhialkhanMJ" pitchFamily="2" charset="0"/>
                <a:cs typeface="ArhialkhanMJ" pitchFamily="2" charset="0"/>
              </a:rPr>
              <a:t>মাসুদুজ্জামান</a:t>
            </a:r>
            <a:r>
              <a:rPr lang="en-US" sz="4400" b="1" dirty="0" smtClean="0">
                <a:latin typeface="ArhialkhanMJ" pitchFamily="2" charset="0"/>
                <a:cs typeface="ArhialkhanMJ" pitchFamily="2" charset="0"/>
              </a:rPr>
              <a:t> </a:t>
            </a:r>
          </a:p>
          <a:p>
            <a:pPr marL="0" lvl="6" indent="0">
              <a:spcBef>
                <a:spcPts val="750"/>
              </a:spcBef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cÖfvlK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mgvRweÁvb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</a:endParaRPr>
          </a:p>
          <a:p>
            <a:pPr marL="0" lvl="6" indent="0">
              <a:spcBef>
                <a:spcPts val="75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</a:rPr>
              <a:t>সরকারি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</a:rPr>
              <a:t>ইন্দুরকানি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K‡jR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ইন্দুরকানি,পিরোজপুর</a:t>
            </a:r>
            <a:r>
              <a:rPr lang="en-US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নং</a:t>
            </a:r>
            <a:r>
              <a:rPr lang="bn-IN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- </a:t>
            </a:r>
            <a:r>
              <a:rPr lang="en-US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০১৮১৮৩২১৫৬২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8923" y="3710549"/>
            <a:ext cx="4289642" cy="2677209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দশম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বিচ্যুতি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আচরন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: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: ৪৫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 descr="69047052_2443707415907374_14665752481774960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77574" y="196948"/>
            <a:ext cx="3249634" cy="3198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7343"/>
            <a:ext cx="9715500" cy="914400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765" y="1472233"/>
            <a:ext cx="10747976" cy="107646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সংজ্ঞায়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রাজনৈতিক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কর্তৃপক্ষের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উল্লেখ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করেছেন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–</a:t>
            </a:r>
          </a:p>
          <a:p>
            <a:pPr marL="0" indent="0" algn="ctr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ক.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কোনিগ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	খ.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গিলিন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গিলিন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গ.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শেপার্ড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	ঘ.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রবার্টসন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</a:p>
          <a:p>
            <a:pPr marL="0" indent="0" algn="ctr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		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7542" y="2153354"/>
            <a:ext cx="7205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</a:rPr>
              <a:t>		  ২। </a:t>
            </a:r>
            <a:r>
              <a:rPr lang="en-US" dirty="0" err="1" smtClean="0">
                <a:latin typeface="Nikosh" panose="02000000000000000000" pitchFamily="2" charset="0"/>
              </a:rPr>
              <a:t>অপরাধ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হলো</a:t>
            </a:r>
            <a:r>
              <a:rPr lang="en-US" dirty="0" smtClean="0">
                <a:latin typeface="Nikosh" panose="02000000000000000000" pitchFamily="2" charset="0"/>
              </a:rPr>
              <a:t>-</a:t>
            </a:r>
          </a:p>
          <a:p>
            <a:endParaRPr lang="en-US" dirty="0">
              <a:latin typeface="Nikosh" panose="02000000000000000000" pitchFamily="2" charset="0"/>
            </a:endParaRPr>
          </a:p>
          <a:p>
            <a:r>
              <a:rPr lang="en-US" dirty="0" smtClean="0">
                <a:latin typeface="Nikosh" panose="02000000000000000000" pitchFamily="2" charset="0"/>
              </a:rPr>
              <a:t>ক. </a:t>
            </a:r>
            <a:r>
              <a:rPr lang="en-US" dirty="0" err="1" smtClean="0">
                <a:latin typeface="Nikosh" panose="02000000000000000000" pitchFamily="2" charset="0"/>
              </a:rPr>
              <a:t>আইনের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সাথে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সাংঘর্ষিক</a:t>
            </a:r>
            <a:r>
              <a:rPr lang="en-US" dirty="0" smtClean="0">
                <a:latin typeface="Nikosh" panose="02000000000000000000" pitchFamily="2" charset="0"/>
              </a:rPr>
              <a:t>      খ. </a:t>
            </a:r>
            <a:r>
              <a:rPr lang="en-US" dirty="0" err="1" smtClean="0">
                <a:latin typeface="Nikosh" panose="02000000000000000000" pitchFamily="2" charset="0"/>
              </a:rPr>
              <a:t>মূল্যবোধের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পরিপন্থি</a:t>
            </a:r>
            <a:r>
              <a:rPr lang="en-US" dirty="0" smtClean="0">
                <a:latin typeface="Nikosh" panose="02000000000000000000" pitchFamily="2" charset="0"/>
              </a:rPr>
              <a:t>      গ. </a:t>
            </a:r>
            <a:r>
              <a:rPr lang="en-US" dirty="0" err="1" smtClean="0">
                <a:latin typeface="Nikosh" panose="02000000000000000000" pitchFamily="2" charset="0"/>
              </a:rPr>
              <a:t>ঐতিহ্য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পরিপন্থি</a:t>
            </a:r>
            <a:r>
              <a:rPr lang="en-US" dirty="0" smtClean="0">
                <a:latin typeface="Nikosh" panose="02000000000000000000" pitchFamily="2" charset="0"/>
              </a:rPr>
              <a:t>            </a:t>
            </a:r>
            <a:r>
              <a:rPr lang="en-US" dirty="0" err="1" smtClean="0">
                <a:latin typeface="Nikosh" panose="02000000000000000000" pitchFamily="2" charset="0"/>
              </a:rPr>
              <a:t>ঘ.রীতি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বহির্ভুত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আচরন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32150" y="3178012"/>
            <a:ext cx="5715000" cy="28700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Nikosh" panose="02000000000000000000" pitchFamily="2" charset="0"/>
              </a:rPr>
              <a:t>	  </a:t>
            </a:r>
            <a:r>
              <a:rPr lang="en-US" dirty="0" smtClean="0">
                <a:latin typeface="Nikosh" panose="02000000000000000000" pitchFamily="2" charset="0"/>
              </a:rPr>
              <a:t>৩। </a:t>
            </a:r>
            <a:r>
              <a:rPr lang="en-US" dirty="0" err="1" smtClean="0">
                <a:latin typeface="Nikosh" panose="02000000000000000000" pitchFamily="2" charset="0"/>
              </a:rPr>
              <a:t>ভদ্রবেশী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অপরাধের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উদাহরনের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ক্ষেত্রে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বলা</a:t>
            </a:r>
            <a:r>
              <a:rPr lang="en-US" dirty="0" smtClean="0">
                <a:latin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</a:rPr>
              <a:t>-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তহবিল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তছরুপ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ট্রেডমার্ক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নকল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আয়কর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দেওয়া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Nikosh" panose="02000000000000000000"/>
                <a:cs typeface="Times New Roman" panose="02020603050405020304" pitchFamily="18" charset="0"/>
              </a:rPr>
              <a:t>নিচের</a:t>
            </a:r>
            <a:r>
              <a:rPr lang="en-US" dirty="0" smtClean="0">
                <a:latin typeface="Nikosh" panose="0200000000000000000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Nikosh" panose="02000000000000000000"/>
                <a:cs typeface="Times New Roman" panose="02020603050405020304" pitchFamily="18" charset="0"/>
              </a:rPr>
              <a:t>কোনটি</a:t>
            </a:r>
            <a:r>
              <a:rPr lang="en-US" dirty="0" smtClean="0">
                <a:latin typeface="Nikosh" panose="0200000000000000000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Nikosh" panose="02000000000000000000"/>
                <a:cs typeface="Times New Roman" panose="02020603050405020304" pitchFamily="18" charset="0"/>
              </a:rPr>
              <a:t>সঠিক</a:t>
            </a:r>
            <a:r>
              <a:rPr lang="en-US" dirty="0">
                <a:latin typeface="Nikosh" panose="0200000000000000000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Nikosh" panose="02000000000000000000"/>
                <a:cs typeface="Times New Roman" panose="02020603050405020304" pitchFamily="18" charset="0"/>
              </a:rPr>
              <a:t>?</a:t>
            </a:r>
          </a:p>
          <a:p>
            <a:endParaRPr lang="en-US" sz="800" dirty="0" smtClean="0">
              <a:latin typeface="Nikosh" panose="0200000000000000000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Nikosh" panose="02000000000000000000"/>
                <a:cs typeface="Times New Roman" panose="02020603050405020304" pitchFamily="18" charset="0"/>
              </a:rPr>
              <a:t>ক.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dirty="0" smtClean="0">
                <a:latin typeface="Nikosh" panose="02000000000000000000"/>
                <a:cs typeface="Times New Roman" panose="02020603050405020304" pitchFamily="18" charset="0"/>
              </a:rPr>
              <a:t>					খ.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ও iii </a:t>
            </a:r>
            <a:endParaRPr lang="en-US" dirty="0" smtClean="0">
              <a:latin typeface="Nikosh" panose="02000000000000000000"/>
              <a:cs typeface="Times New Roman" panose="02020603050405020304" pitchFamily="18" charset="0"/>
            </a:endParaRPr>
          </a:p>
          <a:p>
            <a:endParaRPr lang="en-US" dirty="0">
              <a:latin typeface="Nikosh" panose="0200000000000000000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Nikosh" panose="02000000000000000000"/>
                <a:cs typeface="Times New Roman" panose="02020603050405020304" pitchFamily="18" charset="0"/>
              </a:rPr>
              <a:t>গ.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ও iii </a:t>
            </a:r>
            <a:r>
              <a:rPr lang="en-US" dirty="0" smtClean="0">
                <a:latin typeface="Nikosh" panose="02000000000000000000"/>
                <a:cs typeface="Times New Roman" panose="02020603050405020304" pitchFamily="18" charset="0"/>
              </a:rPr>
              <a:t>					ঘ.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ii ও iii</a:t>
            </a:r>
            <a:endParaRPr lang="en-US" dirty="0" smtClean="0">
              <a:latin typeface="Nikosh" panose="02000000000000000000"/>
              <a:cs typeface="Times New Roman" panose="02020603050405020304" pitchFamily="18" charset="0"/>
            </a:endParaRPr>
          </a:p>
          <a:p>
            <a:endParaRPr lang="en-US" dirty="0">
              <a:latin typeface="Nikosh" panose="0200000000000000000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2150" y="6048028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মালা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– ১। ঘ,  ২। ক,  ৩। গ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320433"/>
            <a:ext cx="10339754" cy="120083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7" y="1165701"/>
            <a:ext cx="10339754" cy="1661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সাকিব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চৌধুরী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বানিজ্যিক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প্রতিষ্ঠানের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ব্যাবস্থারপক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মালামাল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প্রকৃত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দেখিয়ে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প্রতিষ্ঠানের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প্রচুর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আত্মসা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অপরদিকে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বস্তিতে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বসবাসরত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স্বামীহারা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হাজেরা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খাতুন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সন্তানদের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খাদ্যের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মালিকের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বাসা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চাল-ডাল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চুরির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অপেরাধে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পুলিশ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ধৃত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প্রগ্রতি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খ।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স্তরায়িত্ব-ব্যাখ্য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গ।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উদ্দীপকে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সাকিব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চৌধুরীর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ঘ।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উদ্দীপকে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320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সাকিব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চৌধুরীর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হাজেরা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খাতুনের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প্রেক্ষাপট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ভিন্ন-উক্তিটি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70" y="-14068"/>
            <a:ext cx="1093763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E9D199-2DF6-4D67-971E-6655C61D5D60}"/>
              </a:ext>
            </a:extLst>
          </p:cNvPr>
          <p:cNvSpPr txBox="1"/>
          <p:nvPr/>
        </p:nvSpPr>
        <p:spPr>
          <a:xfrm>
            <a:off x="2405575" y="1254788"/>
            <a:ext cx="81985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138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13800" b="1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138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13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138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FEBA1-3DD1-402B-8329-CBD70405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57" y="351783"/>
            <a:ext cx="9718620" cy="65850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আম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েখি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</a:p>
        </p:txBody>
      </p:sp>
      <p:pic>
        <p:nvPicPr>
          <p:cNvPr id="6" name="অপরাধের প্রতিকার">
            <a:hlinkClick r:id="" action="ppaction://media"/>
            <a:extLst>
              <a:ext uri="{FF2B5EF4-FFF2-40B4-BE49-F238E27FC236}">
                <a16:creationId xmlns:a16="http://schemas.microsoft.com/office/drawing/2014/main" xmlns="" id="{32442F31-45EC-4DC4-989D-64A255A1E5C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76750" y="2959434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526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29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677132"/>
            <a:ext cx="10016197" cy="120083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2918194"/>
            <a:ext cx="10016197" cy="1496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654626"/>
            <a:ext cx="10142806" cy="1242715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1" y="2489164"/>
            <a:ext cx="9233681" cy="320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A71755E4-6737-4439-B5D4-B3675A3CB1F4}"/>
              </a:ext>
            </a:extLst>
          </p:cNvPr>
          <p:cNvSpPr/>
          <p:nvPr/>
        </p:nvSpPr>
        <p:spPr>
          <a:xfrm>
            <a:off x="1322364" y="261659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D069E8F-D2E7-4B60-9EB7-530628DDEA41}"/>
              </a:ext>
            </a:extLst>
          </p:cNvPr>
          <p:cNvSpPr/>
          <p:nvPr/>
        </p:nvSpPr>
        <p:spPr>
          <a:xfrm>
            <a:off x="1322364" y="322248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F0A49E65-2E0E-4373-BC5F-97C1179B1151}"/>
              </a:ext>
            </a:extLst>
          </p:cNvPr>
          <p:cNvSpPr/>
          <p:nvPr/>
        </p:nvSpPr>
        <p:spPr>
          <a:xfrm>
            <a:off x="1322364" y="3885459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2B0B49-DEC7-4BBD-8F4F-236C4780B0E8}"/>
              </a:ext>
            </a:extLst>
          </p:cNvPr>
          <p:cNvSpPr txBox="1"/>
          <p:nvPr/>
        </p:nvSpPr>
        <p:spPr>
          <a:xfrm>
            <a:off x="675249" y="554058"/>
            <a:ext cx="10132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65" y="1303545"/>
            <a:ext cx="9858375" cy="5000397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পুলিশ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গণমাধ্যম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চিত্রবিনোদন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সুষ্ঠু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সহযোগিতা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প্রবেশন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ii.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প্যারল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3" y="470337"/>
            <a:ext cx="8750325" cy="844114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5D128BD-24E3-4EAD-AA28-D7B2A3C01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1" y="1314450"/>
            <a:ext cx="2790825" cy="19351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0C1000-AF63-4806-B0B8-662E2091D40B}"/>
              </a:ext>
            </a:extLst>
          </p:cNvPr>
          <p:cNvSpPr txBox="1"/>
          <p:nvPr/>
        </p:nvSpPr>
        <p:spPr>
          <a:xfrm>
            <a:off x="119575" y="5320530"/>
            <a:ext cx="11190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সুযোগের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সদ্ব্যবহার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সুষম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বণ্টন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তরান্বিত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শোষণ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অবিচার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673FEF-B2F5-4EC6-A9DF-2CFA74410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0" y="3429001"/>
            <a:ext cx="2942567" cy="1712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36597B7-A58E-46D7-86F0-9F3FDC858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0" y="1314450"/>
            <a:ext cx="2942567" cy="19351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AC8965F-C66D-47A3-B675-30B071FDE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88" y="1314449"/>
            <a:ext cx="2971800" cy="38267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23E4086-E842-4E32-999B-4A42916BF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0" y="3438165"/>
            <a:ext cx="2790826" cy="17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65" y="369259"/>
            <a:ext cx="10287758" cy="84710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প্রশাসনিক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26EAB36-A096-4935-AA88-E8843AE93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8" y="1561514"/>
            <a:ext cx="2828925" cy="333404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A1BC2F-F457-44F1-8669-EE0ABA0D76D2}"/>
              </a:ext>
            </a:extLst>
          </p:cNvPr>
          <p:cNvSpPr txBox="1"/>
          <p:nvPr/>
        </p:nvSpPr>
        <p:spPr>
          <a:xfrm>
            <a:off x="351692" y="5210374"/>
            <a:ext cx="10841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প্রাতিষ্ঠানিক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উদ্যোগ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কর্মসূচি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বিচার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সুনিশ্চিত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63F9D4-B1FF-4C7D-9A7A-F04B1443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56" y="1561515"/>
            <a:ext cx="2828926" cy="3334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8589A7-B5DF-4F38-A240-71E090DB0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7" y="1561514"/>
            <a:ext cx="2828925" cy="33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FEDC4-D00B-444F-9A6E-27115031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370109"/>
            <a:ext cx="10043885" cy="657328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পুলিশ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প্রশাসনের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212F4CC-7A10-4750-AF5C-6C05B4236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" y="1275864"/>
            <a:ext cx="2880137" cy="297704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E99D09-A32A-48A1-A7ED-D92EA117180C}"/>
              </a:ext>
            </a:extLst>
          </p:cNvPr>
          <p:cNvSpPr txBox="1"/>
          <p:nvPr/>
        </p:nvSpPr>
        <p:spPr>
          <a:xfrm>
            <a:off x="230134" y="4549676"/>
            <a:ext cx="10969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পুলিশকে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কর্তব্য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পালনে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নিষ্ঠা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আন্তরিকতার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জবাবদিহিতা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নিশ্চিত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গ্রেপ্তার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অনুসন্ধান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প্রতিবেদন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প্রণয়ন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আদালতে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যথাযতভাবে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সোপর্দ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677CF7-201B-4960-9127-C75D743C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07" y="1275864"/>
            <a:ext cx="2880136" cy="29770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1B86641-3550-4799-8081-51CD5D5A2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275865"/>
            <a:ext cx="2781300" cy="29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674</TotalTime>
  <Words>576</Words>
  <Application>Microsoft Office PowerPoint</Application>
  <PresentationFormat>Custom</PresentationFormat>
  <Paragraphs>85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ArhialkhanMJ</vt:lpstr>
      <vt:lpstr>Consolas</vt:lpstr>
      <vt:lpstr>Corbel</vt:lpstr>
      <vt:lpstr>Nikosh</vt:lpstr>
      <vt:lpstr>NikoshLightBAN</vt:lpstr>
      <vt:lpstr>SutonnyMJ</vt:lpstr>
      <vt:lpstr>Times New Roman</vt:lpstr>
      <vt:lpstr>Wingdings</vt:lpstr>
      <vt:lpstr>Wingdings 2</vt:lpstr>
      <vt:lpstr>Wingdings 3</vt:lpstr>
      <vt:lpstr>Metro</vt:lpstr>
      <vt:lpstr>PowerPoint Presentation</vt:lpstr>
      <vt:lpstr>পরিচিতি </vt:lpstr>
      <vt:lpstr>এসো আমরা একটি ভিডিও দেখি- </vt:lpstr>
      <vt:lpstr>আজকের পাঠ </vt:lpstr>
      <vt:lpstr>     এই পাঠ শেষে শিক্ষার্থীরা …</vt:lpstr>
      <vt:lpstr>PowerPoint Presentation</vt:lpstr>
      <vt:lpstr>অর্থনৈতিক উন্নয়ন </vt:lpstr>
      <vt:lpstr> প্রশাসনিক পদক্ষেপ </vt:lpstr>
      <vt:lpstr>পুলিশ প্রশাসনের ভূমিকা </vt:lpstr>
      <vt:lpstr>জনসংখ্যা নিয়ন্ত্রণ </vt:lpstr>
      <vt:lpstr>গণমাধ্যম </vt:lpstr>
      <vt:lpstr>শিক্ষা প্রতিষ্ঠান  </vt:lpstr>
      <vt:lpstr>একক কাজ </vt:lpstr>
      <vt:lpstr>ধর্মীয় প্রতিষ্ঠান </vt:lpstr>
      <vt:lpstr>  চিত্তবিনোদন ব্যবস্থা </vt:lpstr>
      <vt:lpstr>সুষ্ঠু পারিবারিক পরিবেশ </vt:lpstr>
      <vt:lpstr>  আন্তর্জাতিক সহযোগিতা </vt:lpstr>
      <vt:lpstr>  i. প্রবেশন </vt:lpstr>
      <vt:lpstr>  i. প্যারল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HAFIZUR RAHMAN</dc:creator>
  <cp:lastModifiedBy>Rajib</cp:lastModifiedBy>
  <cp:revision>64</cp:revision>
  <dcterms:created xsi:type="dcterms:W3CDTF">2019-12-13T13:54:59Z</dcterms:created>
  <dcterms:modified xsi:type="dcterms:W3CDTF">2020-09-24T06:38:18Z</dcterms:modified>
</cp:coreProperties>
</file>