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56" r:id="rId4"/>
    <p:sldId id="259" r:id="rId5"/>
    <p:sldId id="258" r:id="rId6"/>
    <p:sldId id="261" r:id="rId7"/>
    <p:sldId id="260" r:id="rId8"/>
    <p:sldId id="262" r:id="rId9"/>
    <p:sldId id="269" r:id="rId10"/>
    <p:sldId id="263" r:id="rId11"/>
    <p:sldId id="270" r:id="rId12"/>
    <p:sldId id="264" r:id="rId13"/>
    <p:sldId id="271" r:id="rId14"/>
    <p:sldId id="272" r:id="rId15"/>
    <p:sldId id="265" r:id="rId16"/>
    <p:sldId id="273" r:id="rId17"/>
    <p:sldId id="266" r:id="rId18"/>
    <p:sldId id="274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D525C-398E-4CF5-8B04-0F7BF7DE89EA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1F5FB-90F1-49CC-B2F8-A4AA0D5CA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9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17F3-7FCE-47BB-B47A-688FC299E5B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61B7-A25B-44E3-8A43-E2865589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t>13-Sep-20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24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61" y="2788537"/>
            <a:ext cx="8468078" cy="244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2" t="-1" r="19091" b="19306"/>
          <a:stretch/>
        </p:blipFill>
        <p:spPr>
          <a:xfrm>
            <a:off x="3574473" y="790762"/>
            <a:ext cx="3796145" cy="10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45227" y="6356352"/>
            <a:ext cx="8790038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-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B/L  high School-</a:t>
            </a:r>
            <a:r>
              <a:rPr lang="en-US" sz="2000" b="1" dirty="0" err="1">
                <a:solidFill>
                  <a:srgbClr val="002060"/>
                </a:solidFill>
              </a:rPr>
              <a:t>Shibgonj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en-US" sz="2000" b="1" dirty="0" err="1">
                <a:solidFill>
                  <a:srgbClr val="002060"/>
                </a:solidFill>
              </a:rPr>
              <a:t>Bogura</a:t>
            </a:r>
            <a:r>
              <a:rPr lang="en-US" sz="2000" b="1" dirty="0">
                <a:solidFill>
                  <a:srgbClr val="002060"/>
                </a:solidFill>
              </a:rPr>
              <a:t> 01730159555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2"/>
          <a:stretch/>
        </p:blipFill>
        <p:spPr>
          <a:xfrm>
            <a:off x="193964" y="564650"/>
            <a:ext cx="11568545" cy="53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"/>
          <a:stretch/>
        </p:blipFill>
        <p:spPr>
          <a:xfrm>
            <a:off x="609600" y="796150"/>
            <a:ext cx="11097491" cy="53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33600" y="64124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232CC"/>
                </a:solidFill>
              </a:rPr>
              <a:t>bipulsarkar197@gmail.com       01730159555        shibgonj - bogura</a:t>
            </a:r>
            <a:endParaRPr lang="en-US" dirty="0">
              <a:solidFill>
                <a:srgbClr val="0232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8712"/>
          <a:stretch/>
        </p:blipFill>
        <p:spPr>
          <a:xfrm>
            <a:off x="471054" y="667290"/>
            <a:ext cx="11319163" cy="52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127504" y="6172200"/>
            <a:ext cx="8311896" cy="685800"/>
          </a:xfrm>
        </p:spPr>
        <p:txBody>
          <a:bodyPr/>
          <a:lstStyle/>
          <a:p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bipulsarkar197@gmail.com       01730159555        shibgonj bogura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199718" y="6331485"/>
            <a:ext cx="2476500" cy="476250"/>
          </a:xfrm>
        </p:spPr>
        <p:txBody>
          <a:bodyPr/>
          <a:lstStyle/>
          <a:p>
            <a:fld id="{1A426805-3AEE-4274-A06D-4A064237EE4C}" type="datetime3"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13 September 2020</a:t>
            </a:fld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7" y="842962"/>
            <a:ext cx="11144249" cy="50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9" y="2760043"/>
            <a:ext cx="9929249" cy="2823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7" y="963126"/>
            <a:ext cx="339576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430092"/>
            <a:ext cx="9144000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7030A0"/>
                </a:solidFill>
              </a:rPr>
              <a:t>Bipul</a:t>
            </a:r>
            <a:r>
              <a:rPr lang="en-US" sz="2000" b="1" dirty="0">
                <a:solidFill>
                  <a:srgbClr val="7030A0"/>
                </a:solidFill>
              </a:rPr>
              <a:t> Sarkar - </a:t>
            </a:r>
            <a:r>
              <a:rPr lang="en-US" sz="2000" b="1" dirty="0" err="1">
                <a:solidFill>
                  <a:srgbClr val="7030A0"/>
                </a:solidFill>
              </a:rPr>
              <a:t>Atmool</a:t>
            </a:r>
            <a:r>
              <a:rPr lang="en-US" sz="2000" b="1" dirty="0">
                <a:solidFill>
                  <a:srgbClr val="7030A0"/>
                </a:solidFill>
              </a:rPr>
              <a:t> B/L  high School-</a:t>
            </a:r>
            <a:r>
              <a:rPr lang="en-US" sz="2000" b="1" dirty="0" err="1">
                <a:solidFill>
                  <a:srgbClr val="7030A0"/>
                </a:solidFill>
              </a:rPr>
              <a:t>Shibgonj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r>
              <a:rPr lang="en-US" sz="2000" b="1" dirty="0" err="1">
                <a:solidFill>
                  <a:srgbClr val="7030A0"/>
                </a:solidFill>
              </a:rPr>
              <a:t>bogura</a:t>
            </a:r>
            <a:r>
              <a:rPr lang="en-US" sz="2000" b="1" dirty="0">
                <a:solidFill>
                  <a:srgbClr val="7030A0"/>
                </a:solidFill>
              </a:rPr>
              <a:t>    </a:t>
            </a:r>
            <a:r>
              <a:rPr lang="en-US" sz="2000" b="1" dirty="0">
                <a:solidFill>
                  <a:srgbClr val="002060"/>
                </a:solidFill>
              </a:rPr>
              <a:t>01730169555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16390" b="10630"/>
          <a:stretch/>
        </p:blipFill>
        <p:spPr>
          <a:xfrm>
            <a:off x="235528" y="701461"/>
            <a:ext cx="11152909" cy="51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r="15070"/>
          <a:stretch/>
        </p:blipFill>
        <p:spPr>
          <a:xfrm>
            <a:off x="665019" y="910309"/>
            <a:ext cx="10972799" cy="52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3230" y="3500869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7696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9/13/2020 5:42:40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28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399" y="3535103"/>
            <a:ext cx="145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961" y="376099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4961" y="388549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156385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3958" y="2032968"/>
            <a:ext cx="881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0915"/>
          <a:stretch/>
        </p:blipFill>
        <p:spPr>
          <a:xfrm>
            <a:off x="838201" y="1862202"/>
            <a:ext cx="10148454" cy="3603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6" b="26353"/>
          <a:stretch/>
        </p:blipFill>
        <p:spPr>
          <a:xfrm>
            <a:off x="3124200" y="374752"/>
            <a:ext cx="3398722" cy="11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"/>
          <a:stretch/>
        </p:blipFill>
        <p:spPr>
          <a:xfrm>
            <a:off x="734291" y="1832507"/>
            <a:ext cx="10487891" cy="396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4" b="27561"/>
          <a:stretch/>
        </p:blipFill>
        <p:spPr>
          <a:xfrm>
            <a:off x="2531780" y="265113"/>
            <a:ext cx="4146111" cy="10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49206"/>
            <a:ext cx="8624184" cy="3008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20" y="775854"/>
            <a:ext cx="858806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27732" y="529639"/>
            <a:ext cx="11577483" cy="595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" r="49090" b="30455"/>
          <a:stretch/>
        </p:blipFill>
        <p:spPr>
          <a:xfrm>
            <a:off x="322730" y="151621"/>
            <a:ext cx="4997750" cy="1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4610" b="16515"/>
          <a:stretch/>
        </p:blipFill>
        <p:spPr>
          <a:xfrm>
            <a:off x="2535382" y="2465395"/>
            <a:ext cx="7051964" cy="3007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9585" r="11628" b="34410"/>
          <a:stretch/>
        </p:blipFill>
        <p:spPr>
          <a:xfrm>
            <a:off x="3893128" y="845127"/>
            <a:ext cx="3837709" cy="7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50" y="1905000"/>
            <a:ext cx="8808900" cy="4399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5830" r="52121" b="30603"/>
          <a:stretch/>
        </p:blipFill>
        <p:spPr>
          <a:xfrm>
            <a:off x="1925782" y="498763"/>
            <a:ext cx="3726873" cy="831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95"/>
          <a:stretch/>
        </p:blipFill>
        <p:spPr>
          <a:xfrm>
            <a:off x="1691550" y="2522780"/>
            <a:ext cx="4897582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859" r="10270" b="34720"/>
          <a:stretch/>
        </p:blipFill>
        <p:spPr>
          <a:xfrm>
            <a:off x="4017818" y="415636"/>
            <a:ext cx="3532909" cy="997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8" b="21695"/>
          <a:stretch/>
        </p:blipFill>
        <p:spPr>
          <a:xfrm>
            <a:off x="897401" y="2189017"/>
            <a:ext cx="10477179" cy="31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/>
          <a:stretch/>
        </p:blipFill>
        <p:spPr>
          <a:xfrm>
            <a:off x="845127" y="1052946"/>
            <a:ext cx="9850582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r="9045" b="14256"/>
          <a:stretch/>
        </p:blipFill>
        <p:spPr>
          <a:xfrm>
            <a:off x="2022764" y="2840932"/>
            <a:ext cx="8063346" cy="1578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76" y="1081707"/>
            <a:ext cx="628552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17151" r="3692" b="25767"/>
          <a:stretch/>
        </p:blipFill>
        <p:spPr>
          <a:xfrm>
            <a:off x="540327" y="569138"/>
            <a:ext cx="4018343" cy="4987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67" y="4044034"/>
            <a:ext cx="8041321" cy="5486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r="9858" b="18944"/>
          <a:stretch/>
        </p:blipFill>
        <p:spPr>
          <a:xfrm>
            <a:off x="1032164" y="4905536"/>
            <a:ext cx="9989126" cy="15368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569138"/>
            <a:ext cx="6895363" cy="31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NikoshBAN" panose="02000000000000000000" pitchFamily="2" charset="0"/>
              </a:rPr>
              <a:t>Θ</a:t>
            </a: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মানের</a:t>
            </a: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3200" b="1" dirty="0">
              <a:solidFill>
                <a:srgbClr val="1313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1" y="130139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232CC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63246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rgbClr val="0232CC"/>
                </a:solidFill>
              </a:rPr>
              <a:t>  </a:t>
            </a:r>
            <a:r>
              <a:rPr lang="pt-BR" sz="2000" b="1" dirty="0">
                <a:solidFill>
                  <a:srgbClr val="1313BD"/>
                </a:solidFill>
              </a:rPr>
              <a:t>bipulsarkar197@gmail.com       01730159555      </a:t>
            </a:r>
            <a:r>
              <a:rPr lang="bn-IN" sz="2000" b="1" dirty="0">
                <a:solidFill>
                  <a:srgbClr val="1313BD"/>
                </a:solidFill>
              </a:rPr>
              <a:t>  </a:t>
            </a:r>
            <a:r>
              <a:rPr lang="pt-BR" sz="2000" b="1" dirty="0">
                <a:solidFill>
                  <a:srgbClr val="1313BD"/>
                </a:solidFill>
              </a:rPr>
              <a:t>  shibgonj - bogura</a:t>
            </a:r>
            <a:endParaRPr lang="en-US" sz="20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81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30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45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=60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90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81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8750" r="-331016" b="-9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8750" r="-231016" b="-9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8750" r="-170000" b="-9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730" t="-8750" r="-1873" b="-94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75000" r="-331016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75000" r="-231016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75000" r="-170000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73504" r="-331016" b="-445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73504" r="-231016" b="-445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73504" r="-170000" b="-445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231884" r="-331016" b="-27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231884" r="-170000" b="-27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398261" r="-331016" b="-2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398261" r="-170000" b="-2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12230" r="-331016" b="-92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412230" r="-231016" b="-92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619130" r="-231016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619130" r="-170000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2725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অসংজ্ঞায়িত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112</Words>
  <Application>Microsoft Office PowerPoint</Application>
  <PresentationFormat>Widescreen</PresentationFormat>
  <Paragraphs>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Malgun Gothic Semilight</vt:lpstr>
      <vt:lpstr>Arial</vt:lpstr>
      <vt:lpstr>Calibri</vt:lpstr>
      <vt:lpstr>Calibri Light</vt:lpstr>
      <vt:lpstr>Cambria Math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 এর বিভিন্ন মানের জন্য ত্রিকোণমিতিক  অনুপাতের মান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41</cp:revision>
  <dcterms:created xsi:type="dcterms:W3CDTF">2020-09-12T15:35:54Z</dcterms:created>
  <dcterms:modified xsi:type="dcterms:W3CDTF">2020-09-13T11:48:01Z</dcterms:modified>
</cp:coreProperties>
</file>