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95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32" r:id="rId17"/>
    <p:sldId id="331" r:id="rId18"/>
    <p:sldId id="326" r:id="rId19"/>
    <p:sldId id="305" r:id="rId20"/>
    <p:sldId id="329" r:id="rId21"/>
    <p:sldId id="330" r:id="rId22"/>
    <p:sldId id="328" r:id="rId23"/>
    <p:sldId id="333" r:id="rId24"/>
    <p:sldId id="30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4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18F8-3153-4DED-B887-51952282433C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055D-2515-4DBA-8CBC-7644E7DC1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18F8-3153-4DED-B887-51952282433C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055D-2515-4DBA-8CBC-7644E7DC1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18F8-3153-4DED-B887-51952282433C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055D-2515-4DBA-8CBC-7644E7DC1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18F8-3153-4DED-B887-51952282433C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055D-2515-4DBA-8CBC-7644E7DC1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18F8-3153-4DED-B887-51952282433C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055D-2515-4DBA-8CBC-7644E7DC1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18F8-3153-4DED-B887-51952282433C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055D-2515-4DBA-8CBC-7644E7DC1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18F8-3153-4DED-B887-51952282433C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055D-2515-4DBA-8CBC-7644E7DC1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18F8-3153-4DED-B887-51952282433C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055D-2515-4DBA-8CBC-7644E7DC1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18F8-3153-4DED-B887-51952282433C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055D-2515-4DBA-8CBC-7644E7DC1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18F8-3153-4DED-B887-51952282433C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055D-2515-4DBA-8CBC-7644E7DC1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18F8-3153-4DED-B887-51952282433C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055D-2515-4DBA-8CBC-7644E7DC1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A18F8-3153-4DED-B887-51952282433C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9055D-2515-4DBA-8CBC-7644E7DC1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" t="18750" r="4173" b="23122"/>
          <a:stretch/>
        </p:blipFill>
        <p:spPr bwMode="auto">
          <a:xfrm>
            <a:off x="914401" y="914400"/>
            <a:ext cx="7276578" cy="76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914401" y="1824625"/>
            <a:ext cx="7315199" cy="4042775"/>
            <a:chOff x="914401" y="1824625"/>
            <a:chExt cx="7315199" cy="4042775"/>
          </a:xfrm>
        </p:grpSpPr>
        <p:pic>
          <p:nvPicPr>
            <p:cNvPr id="5" name="Picture 4" descr="teno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8178" y="2590800"/>
              <a:ext cx="7162800" cy="3276600"/>
            </a:xfrm>
            <a:prstGeom prst="rect">
              <a:avLst/>
            </a:prstGeom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7" t="18580" r="6086" b="30041"/>
            <a:stretch/>
          </p:blipFill>
          <p:spPr bwMode="auto">
            <a:xfrm>
              <a:off x="914401" y="1824625"/>
              <a:ext cx="7315199" cy="613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483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download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379940"/>
            <a:ext cx="3657599" cy="2487460"/>
          </a:xfrm>
          <a:prstGeom prst="rect">
            <a:avLst/>
          </a:prstGeom>
        </p:spPr>
      </p:pic>
      <p:pic>
        <p:nvPicPr>
          <p:cNvPr id="4" name="Picture 3" descr="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698" y="952500"/>
            <a:ext cx="3195702" cy="2171700"/>
          </a:xfrm>
          <a:prstGeom prst="rect">
            <a:avLst/>
          </a:prstGeom>
        </p:spPr>
      </p:pic>
      <p:pic>
        <p:nvPicPr>
          <p:cNvPr id="5" name="Picture 4" descr="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967" y="3379940"/>
            <a:ext cx="3448833" cy="248746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838200"/>
            <a:ext cx="386636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60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90600" y="2895601"/>
            <a:ext cx="7162800" cy="2895600"/>
            <a:chOff x="931493" y="3085532"/>
            <a:chExt cx="5977721" cy="15906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67"/>
            <a:stretch/>
          </p:blipFill>
          <p:spPr>
            <a:xfrm>
              <a:off x="931493" y="3085534"/>
              <a:ext cx="1735507" cy="1590675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9" t="14686" r="1885"/>
            <a:stretch/>
          </p:blipFill>
          <p:spPr>
            <a:xfrm>
              <a:off x="2667000" y="3085534"/>
              <a:ext cx="2505205" cy="1590675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83" r="25247"/>
            <a:stretch/>
          </p:blipFill>
          <p:spPr>
            <a:xfrm>
              <a:off x="5209784" y="3085532"/>
              <a:ext cx="1699430" cy="1590675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543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9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89154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38400"/>
            <a:ext cx="6934200" cy="342899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04" y="849683"/>
            <a:ext cx="7239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99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download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99" y="2438400"/>
            <a:ext cx="3733801" cy="3429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" r="2064" b="12261"/>
          <a:stretch/>
        </p:blipFill>
        <p:spPr bwMode="auto">
          <a:xfrm>
            <a:off x="990599" y="990600"/>
            <a:ext cx="723900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24384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2Q==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03" y="2751551"/>
            <a:ext cx="3585097" cy="3166996"/>
          </a:xfrm>
          <a:prstGeom prst="rect">
            <a:avLst/>
          </a:prstGeom>
        </p:spPr>
      </p:pic>
      <p:pic>
        <p:nvPicPr>
          <p:cNvPr id="4" name="Picture 3" descr="2Q==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743200"/>
            <a:ext cx="3503349" cy="316595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" t="10192" r="2009" b="11562"/>
          <a:stretch/>
        </p:blipFill>
        <p:spPr bwMode="auto">
          <a:xfrm>
            <a:off x="1066800" y="1143000"/>
            <a:ext cx="6934200" cy="14038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84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3810000"/>
            <a:ext cx="3581400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10000"/>
            <a:ext cx="3461192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7239000" cy="21336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t="25178" r="1313" b="9091"/>
          <a:stretch/>
        </p:blipFill>
        <p:spPr bwMode="auto">
          <a:xfrm>
            <a:off x="990600" y="609600"/>
            <a:ext cx="7315200" cy="91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38800" y="1600200"/>
            <a:ext cx="2546792" cy="205739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SutonnyMJ" pitchFamily="2" charset="0"/>
              </a:rPr>
              <a:t>e„wó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n‡”Q</a:t>
            </a:r>
            <a:endParaRPr lang="en-US" sz="28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21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14400" y="2173068"/>
            <a:ext cx="7315200" cy="3770531"/>
            <a:chOff x="914400" y="2173068"/>
            <a:chExt cx="7315200" cy="3770531"/>
          </a:xfrm>
        </p:grpSpPr>
        <p:sp>
          <p:nvSpPr>
            <p:cNvPr id="3" name="TextBox 2"/>
            <p:cNvSpPr txBox="1"/>
            <p:nvPr/>
          </p:nvSpPr>
          <p:spPr>
            <a:xfrm>
              <a:off x="2438400" y="2173068"/>
              <a:ext cx="5791200" cy="64633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ar-SA" sz="3600" b="1" dirty="0" smtClean="0">
                  <a:latin typeface="Arabic Typesetting"/>
                  <a:cs typeface="Arabic Typesetting"/>
                </a:rPr>
                <a:t>١ – ان اليئة هى الارض التى ...................</a:t>
              </a:r>
              <a:endParaRPr lang="ar-SA" sz="3600" b="1" dirty="0" smtClean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38400" y="2971799"/>
              <a:ext cx="5791200" cy="64633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ar-SA" sz="3600" b="1" dirty="0">
                  <a:latin typeface="Arabic Typesetting"/>
                  <a:cs typeface="Arabic Typesetting"/>
                </a:rPr>
                <a:t>٢</a:t>
              </a:r>
              <a:r>
                <a:rPr lang="ar-SA" sz="3600" b="1" dirty="0" smtClean="0">
                  <a:latin typeface="Arabic Typesetting"/>
                  <a:cs typeface="Arabic Typesetting"/>
                </a:rPr>
                <a:t>– حياة الانسان..................... على المجموعة النباتات  </a:t>
              </a:r>
              <a:endParaRPr lang="ar-SA" sz="3600" b="1" dirty="0" smtClean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38400" y="3733799"/>
              <a:ext cx="5791200" cy="64633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ar-SA" sz="3600" b="1" dirty="0" smtClean="0">
                  <a:latin typeface="Arabic Typesetting"/>
                  <a:cs typeface="Arabic Typesetting"/>
                </a:rPr>
                <a:t>٣– على الانسان ان  ...................... على البيئة</a:t>
              </a:r>
              <a:endParaRPr lang="ar-SA" sz="3600" b="1" dirty="0" smtClean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38400" y="4535268"/>
              <a:ext cx="5791200" cy="64633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ar-SA" sz="3600" b="1" dirty="0">
                  <a:latin typeface="Arabic Typesetting"/>
                  <a:cs typeface="Arabic Typesetting"/>
                </a:rPr>
                <a:t>٤</a:t>
              </a:r>
              <a:r>
                <a:rPr lang="ar-SA" sz="3600" b="1" dirty="0" smtClean="0">
                  <a:latin typeface="Arabic Typesetting"/>
                  <a:cs typeface="Arabic Typesetting"/>
                </a:rPr>
                <a:t>–  .................... الاسلام الى المحافظة على البيئة </a:t>
              </a:r>
              <a:endParaRPr lang="ar-SA" sz="3600" b="1" dirty="0" smtClean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4400" y="5297268"/>
              <a:ext cx="7315200" cy="64633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ar-SA" sz="3600" b="1" dirty="0" smtClean="0">
                  <a:latin typeface="Arabic Typesetting"/>
                  <a:cs typeface="Arabic Typesetting"/>
                </a:rPr>
                <a:t>   ٥– من وسائل المحافظة على البيئة عدم .................. فى استهلاك الماء</a:t>
              </a:r>
              <a:endParaRPr lang="ar-SA" sz="3600" b="1" dirty="0" smtClean="0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" t="12839" r="3661" b="21797"/>
          <a:stretch/>
        </p:blipFill>
        <p:spPr bwMode="auto">
          <a:xfrm>
            <a:off x="2438400" y="1052186"/>
            <a:ext cx="5791200" cy="100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62400" y="115669"/>
            <a:ext cx="18288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 smtClean="0"/>
              <a:t>عمل الثنائ</a:t>
            </a:r>
          </a:p>
        </p:txBody>
      </p:sp>
    </p:spTree>
    <p:extLst>
      <p:ext uri="{BB962C8B-B14F-4D97-AF65-F5344CB8AC3E}">
        <p14:creationId xmlns:p14="http://schemas.microsoft.com/office/powerpoint/2010/main" val="326754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" t="12839" r="3661" b="21797"/>
          <a:stretch/>
        </p:blipFill>
        <p:spPr bwMode="auto">
          <a:xfrm>
            <a:off x="1276633" y="1052186"/>
            <a:ext cx="6952967" cy="100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6" t="12893" r="20597" b="23539"/>
          <a:stretch/>
        </p:blipFill>
        <p:spPr bwMode="auto">
          <a:xfrm>
            <a:off x="1276632" y="2213420"/>
            <a:ext cx="6952968" cy="68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" t="12981" r="5291" b="30953"/>
          <a:stretch/>
        </p:blipFill>
        <p:spPr bwMode="auto">
          <a:xfrm>
            <a:off x="1276633" y="3059482"/>
            <a:ext cx="6952967" cy="59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" t="17637" r="24106" b="22592"/>
          <a:stretch/>
        </p:blipFill>
        <p:spPr bwMode="auto">
          <a:xfrm>
            <a:off x="1276633" y="3759200"/>
            <a:ext cx="6952967" cy="63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" t="16723" r="20240" b="22313"/>
          <a:stretch/>
        </p:blipFill>
        <p:spPr bwMode="auto">
          <a:xfrm>
            <a:off x="1276633" y="4637844"/>
            <a:ext cx="6952968" cy="65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t="16578" r="7670" b="25866"/>
          <a:stretch/>
        </p:blipFill>
        <p:spPr bwMode="auto">
          <a:xfrm>
            <a:off x="1257311" y="5325933"/>
            <a:ext cx="6952968" cy="61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2" t="9796" r="16709" b="21310"/>
          <a:stretch/>
        </p:blipFill>
        <p:spPr bwMode="auto">
          <a:xfrm>
            <a:off x="4133589" y="162838"/>
            <a:ext cx="1200412" cy="66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0" t="29206" r="15670" b="20798"/>
          <a:stretch/>
        </p:blipFill>
        <p:spPr bwMode="auto">
          <a:xfrm>
            <a:off x="1276633" y="2285999"/>
            <a:ext cx="1695167" cy="60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1" t="19296" r="26145" b="28690"/>
          <a:stretch/>
        </p:blipFill>
        <p:spPr bwMode="auto">
          <a:xfrm>
            <a:off x="4003110" y="3059482"/>
            <a:ext cx="1864290" cy="59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9" t="17880" r="33154" b="34993"/>
          <a:stretch/>
        </p:blipFill>
        <p:spPr bwMode="auto">
          <a:xfrm>
            <a:off x="2971800" y="3759200"/>
            <a:ext cx="1524001" cy="57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t="18794" r="43689" b="25952"/>
          <a:stretch/>
        </p:blipFill>
        <p:spPr bwMode="auto">
          <a:xfrm>
            <a:off x="6212910" y="4700501"/>
            <a:ext cx="1277654" cy="52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1" t="17738" r="16632" b="27086"/>
          <a:stretch/>
        </p:blipFill>
        <p:spPr bwMode="auto">
          <a:xfrm>
            <a:off x="2971800" y="5429606"/>
            <a:ext cx="1371600" cy="52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45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95" y="2743200"/>
            <a:ext cx="3644205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8" y="2743200"/>
            <a:ext cx="3547997" cy="32004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620000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18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14500" y="115669"/>
            <a:ext cx="54483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latin typeface="Arabic Typesetting"/>
                <a:cs typeface="Arabic Typesetting"/>
              </a:rPr>
              <a:t>استخرج صيغ المضارع وتحويلها الى الماضى من النص</a:t>
            </a:r>
            <a:endParaRPr lang="ar-SA" sz="3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162800" y="838200"/>
            <a:ext cx="9906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latin typeface="Arabic Typesetting"/>
                <a:cs typeface="Arabic Typesetting"/>
              </a:rPr>
              <a:t>مضارع</a:t>
            </a:r>
            <a:endParaRPr lang="ar-SA" sz="36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876800" y="914400"/>
            <a:ext cx="9906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latin typeface="Arabic Typesetting"/>
                <a:cs typeface="Arabic Typesetting"/>
              </a:rPr>
              <a:t>ماضى</a:t>
            </a:r>
            <a:endParaRPr lang="ar-SA" sz="36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162800" y="1639669"/>
            <a:ext cx="9906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latin typeface="Arabic Typesetting"/>
                <a:cs typeface="Arabic Typesetting"/>
              </a:rPr>
              <a:t>يحافظ</a:t>
            </a:r>
            <a:endParaRPr lang="ar-SA" sz="36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162800" y="2441138"/>
            <a:ext cx="9906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latin typeface="Arabic Typesetting"/>
                <a:cs typeface="Arabic Typesetting"/>
              </a:rPr>
              <a:t>يعيش</a:t>
            </a:r>
            <a:endParaRPr lang="ar-SA" sz="36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876800" y="1639669"/>
            <a:ext cx="9906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latin typeface="Arabic Typesetting"/>
                <a:cs typeface="Arabic Typesetting"/>
              </a:rPr>
              <a:t>حافظ</a:t>
            </a:r>
            <a:endParaRPr lang="ar-SA" sz="36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876800" y="2401669"/>
            <a:ext cx="9906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latin typeface="Arabic Typesetting"/>
                <a:cs typeface="Arabic Typesetting"/>
              </a:rPr>
              <a:t>عاش</a:t>
            </a:r>
            <a:endParaRPr lang="ar-SA" sz="36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162800" y="3163669"/>
            <a:ext cx="9906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latin typeface="Arabic Typesetting"/>
                <a:cs typeface="Arabic Typesetting"/>
              </a:rPr>
              <a:t>لايفسد</a:t>
            </a:r>
            <a:endParaRPr lang="ar-SA" sz="36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3163669"/>
            <a:ext cx="9906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latin typeface="Arabic Typesetting"/>
                <a:cs typeface="Arabic Typesetting"/>
              </a:rPr>
              <a:t>ما افسد</a:t>
            </a:r>
            <a:endParaRPr lang="ar-SA" sz="36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162800" y="3925669"/>
            <a:ext cx="9906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latin typeface="Arabic Typesetting"/>
                <a:cs typeface="Arabic Typesetting"/>
              </a:rPr>
              <a:t>تدعو</a:t>
            </a:r>
            <a:endParaRPr lang="ar-SA" sz="36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876800" y="3925669"/>
            <a:ext cx="9906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latin typeface="Arabic Typesetting"/>
                <a:cs typeface="Arabic Typesetting"/>
              </a:rPr>
              <a:t>دعت</a:t>
            </a:r>
            <a:endParaRPr lang="ar-SA" sz="36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7162800" y="4687669"/>
            <a:ext cx="9906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latin typeface="Arabic Typesetting"/>
                <a:cs typeface="Arabic Typesetting"/>
              </a:rPr>
              <a:t>تقوم </a:t>
            </a:r>
            <a:endParaRPr lang="ar-SA" sz="36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876800" y="4763869"/>
            <a:ext cx="9906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latin typeface="Arabic Typesetting"/>
                <a:cs typeface="Arabic Typesetting"/>
              </a:rPr>
              <a:t>قامت</a:t>
            </a:r>
            <a:endParaRPr lang="ar-SA" sz="36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7162800" y="5410200"/>
            <a:ext cx="9906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latin typeface="Arabic Typesetting"/>
                <a:cs typeface="Arabic Typesetting"/>
              </a:rPr>
              <a:t>تفسد </a:t>
            </a:r>
            <a:endParaRPr lang="ar-SA" sz="3600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4876800" y="5449669"/>
            <a:ext cx="9906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latin typeface="Arabic Typesetting"/>
                <a:cs typeface="Arabic Typesetting"/>
              </a:rPr>
              <a:t>افسدت</a:t>
            </a:r>
            <a:endParaRPr lang="ar-SA" sz="3600" b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048000" y="954519"/>
            <a:ext cx="9906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latin typeface="Arabic Typesetting"/>
                <a:cs typeface="Arabic Typesetting"/>
              </a:rPr>
              <a:t>مضارع</a:t>
            </a:r>
            <a:endParaRPr lang="ar-SA" sz="3600" b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990600" y="914400"/>
            <a:ext cx="9906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latin typeface="Arabic Typesetting"/>
                <a:cs typeface="Arabic Typesetting"/>
              </a:rPr>
              <a:t>ماضى</a:t>
            </a:r>
            <a:endParaRPr lang="ar-SA" sz="36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3048000" y="1676400"/>
            <a:ext cx="9906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latin typeface="Arabic Typesetting"/>
                <a:cs typeface="Arabic Typesetting"/>
              </a:rPr>
              <a:t>يدعو</a:t>
            </a:r>
            <a:endParaRPr lang="ar-SA" sz="3600" b="1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990600" y="1639669"/>
            <a:ext cx="9906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 smtClean="0"/>
              <a:t>دعا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8000" y="2401669"/>
            <a:ext cx="9906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latin typeface="Arabic Typesetting"/>
                <a:cs typeface="Arabic Typesetting"/>
              </a:rPr>
              <a:t>يحدث</a:t>
            </a:r>
            <a:endParaRPr lang="ar-SA" sz="3600" b="1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990600" y="2362200"/>
            <a:ext cx="9906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 smtClean="0"/>
              <a:t>حدث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8000" y="3163669"/>
            <a:ext cx="9906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latin typeface="Arabic Typesetting"/>
                <a:cs typeface="Arabic Typesetting"/>
              </a:rPr>
              <a:t>لاتقوم</a:t>
            </a:r>
            <a:endParaRPr lang="ar-SA" sz="3600" b="1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990600" y="3210580"/>
            <a:ext cx="9906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2800" b="1" dirty="0" smtClean="0"/>
              <a:t>ماقامت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8000" y="3886200"/>
            <a:ext cx="9906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latin typeface="Arabic Typesetting"/>
                <a:cs typeface="Arabic Typesetting"/>
              </a:rPr>
              <a:t>يغرس</a:t>
            </a:r>
            <a:endParaRPr lang="ar-SA" sz="3600" b="1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990600" y="3962400"/>
            <a:ext cx="9906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2800" b="1" dirty="0" smtClean="0"/>
              <a:t>غرس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48000" y="4611469"/>
            <a:ext cx="9906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latin typeface="Arabic Typesetting"/>
                <a:cs typeface="Arabic Typesetting"/>
              </a:rPr>
              <a:t>يطلب</a:t>
            </a:r>
            <a:endParaRPr lang="ar-SA" sz="3600" b="1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990600" y="4734580"/>
            <a:ext cx="9906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2800" b="1" dirty="0" smtClean="0"/>
              <a:t>طلب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48000" y="5373469"/>
            <a:ext cx="9906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latin typeface="Arabic Typesetting"/>
                <a:cs typeface="Arabic Typesetting"/>
              </a:rPr>
              <a:t>يزرع</a:t>
            </a:r>
            <a:endParaRPr lang="ar-SA" sz="3600" b="1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990600" y="5344180"/>
            <a:ext cx="9906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2800" b="1" dirty="0" smtClean="0"/>
              <a:t>زرع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48000" y="6096000"/>
            <a:ext cx="9906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latin typeface="Arabic Typesetting"/>
                <a:cs typeface="Arabic Typesetting"/>
              </a:rPr>
              <a:t>يجعل</a:t>
            </a:r>
            <a:endParaRPr lang="ar-SA" sz="3600" b="1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990600" y="5943600"/>
            <a:ext cx="9906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2800" b="1" dirty="0" smtClean="0"/>
              <a:t>جعل</a:t>
            </a:r>
          </a:p>
        </p:txBody>
      </p:sp>
    </p:spTree>
    <p:extLst>
      <p:ext uri="{BB962C8B-B14F-4D97-AF65-F5344CB8AC3E}">
        <p14:creationId xmlns:p14="http://schemas.microsoft.com/office/powerpoint/2010/main" val="256944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Bevel 2"/>
          <p:cNvSpPr/>
          <p:nvPr/>
        </p:nvSpPr>
        <p:spPr>
          <a:xfrm>
            <a:off x="1219200" y="1143000"/>
            <a:ext cx="6705600" cy="44958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inus 3"/>
          <p:cNvSpPr/>
          <p:nvPr/>
        </p:nvSpPr>
        <p:spPr>
          <a:xfrm rot="5400000">
            <a:off x="2590800" y="3276600"/>
            <a:ext cx="3733800" cy="838200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1752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u="sng" dirty="0" smtClean="0">
                <a:latin typeface="NikoshBAN" pitchFamily="2" charset="0"/>
                <a:cs typeface="NikoshBAN" pitchFamily="2" charset="0"/>
              </a:rPr>
              <a:t>معرفة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76400" y="1636937"/>
            <a:ext cx="2666999" cy="3446853"/>
            <a:chOff x="1676400" y="1636937"/>
            <a:chExt cx="2666999" cy="344685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972" y="1636937"/>
              <a:ext cx="914400" cy="97536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2743200" y="19812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u="sng" dirty="0" smtClean="0">
                  <a:latin typeface="NikoshBAN" pitchFamily="2" charset="0"/>
                  <a:cs typeface="NikoshBAN" pitchFamily="2" charset="0"/>
                </a:rPr>
                <a:t>المعلم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056" b="6150"/>
            <a:stretch/>
          </p:blipFill>
          <p:spPr bwMode="auto">
            <a:xfrm>
              <a:off x="1676400" y="2627532"/>
              <a:ext cx="2666999" cy="2456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4610100" y="1905000"/>
            <a:ext cx="2705099" cy="3178790"/>
            <a:chOff x="4610100" y="1905000"/>
            <a:chExt cx="2705099" cy="3178790"/>
          </a:xfrm>
        </p:grpSpPr>
        <p:sp>
          <p:nvSpPr>
            <p:cNvPr id="9" name="TextBox 8"/>
            <p:cNvSpPr txBox="1"/>
            <p:nvPr/>
          </p:nvSpPr>
          <p:spPr>
            <a:xfrm>
              <a:off x="5334000" y="19050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u="sng" dirty="0" smtClean="0">
                  <a:latin typeface="NikoshBAN" pitchFamily="2" charset="0"/>
                  <a:cs typeface="NikoshBAN" pitchFamily="2" charset="0"/>
                </a:rPr>
                <a:t>الدرس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87" t="2205" r="10805" b="14479"/>
            <a:stretch/>
          </p:blipFill>
          <p:spPr bwMode="auto">
            <a:xfrm>
              <a:off x="4610100" y="2627532"/>
              <a:ext cx="2705099" cy="2456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615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" t="9808" r="3867" b="22388"/>
          <a:stretch/>
        </p:blipFill>
        <p:spPr bwMode="auto">
          <a:xfrm>
            <a:off x="990600" y="381000"/>
            <a:ext cx="7086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1295400"/>
            <a:ext cx="52578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latin typeface="Arabic Typesetting"/>
                <a:cs typeface="Arabic Typesetting"/>
              </a:rPr>
              <a:t>١ – المحافظة على البيئة من اعظم نعم الله على عباده</a:t>
            </a:r>
            <a:endParaRPr lang="ar-SA" sz="36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371600" y="1295400"/>
            <a:ext cx="9906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latin typeface="Arabic Typesetting"/>
                <a:cs typeface="Arabic Typesetting"/>
              </a:rPr>
              <a:t>صحيح</a:t>
            </a:r>
            <a:endParaRPr lang="ar-SA" sz="36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14400" y="2362200"/>
            <a:ext cx="9906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latin typeface="Arabic Typesetting"/>
                <a:cs typeface="Arabic Typesetting"/>
              </a:rPr>
              <a:t>خطـأ</a:t>
            </a:r>
            <a:endParaRPr lang="ar-SA" sz="36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057400" y="2362200"/>
            <a:ext cx="61722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>
                <a:latin typeface="Arabic Typesetting"/>
                <a:cs typeface="Arabic Typesetting"/>
              </a:rPr>
              <a:t>٢</a:t>
            </a:r>
            <a:r>
              <a:rPr lang="ar-SA" sz="3600" b="1" dirty="0" smtClean="0">
                <a:latin typeface="Arabic Typesetting"/>
                <a:cs typeface="Arabic Typesetting"/>
              </a:rPr>
              <a:t>– فى بلاد العالم ليست منظمات التى تدعو على محافظة البيئة</a:t>
            </a:r>
            <a:endParaRPr lang="ar-SA" sz="36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810000" y="4735978"/>
            <a:ext cx="44196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latin typeface="Arabic Typesetting"/>
                <a:cs typeface="Arabic Typesetting"/>
              </a:rPr>
              <a:t>٣– غرس الشجار اعظم الطرق لحماية البيئة</a:t>
            </a:r>
            <a:endParaRPr lang="ar-SA" sz="36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905000" y="4812178"/>
            <a:ext cx="9906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latin typeface="Arabic Typesetting"/>
                <a:cs typeface="Arabic Typesetting"/>
              </a:rPr>
              <a:t>صحيح</a:t>
            </a:r>
            <a:endParaRPr lang="ar-SA" sz="3600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" t="11380" r="26154" b="25006"/>
          <a:stretch/>
        </p:blipFill>
        <p:spPr bwMode="auto">
          <a:xfrm>
            <a:off x="1795397" y="3508331"/>
            <a:ext cx="4910203" cy="68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3" t="13142" r="3991" b="24996"/>
          <a:stretch/>
        </p:blipFill>
        <p:spPr bwMode="auto">
          <a:xfrm>
            <a:off x="6663847" y="3527121"/>
            <a:ext cx="1565753" cy="66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71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143000"/>
            <a:ext cx="9906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latin typeface="Arabic Typesetting"/>
                <a:cs typeface="Arabic Typesetting"/>
              </a:rPr>
              <a:t>خطـأ</a:t>
            </a:r>
            <a:endParaRPr lang="ar-SA" sz="3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24100" y="1143000"/>
            <a:ext cx="59055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>
                <a:latin typeface="Arabic Typesetting"/>
                <a:cs typeface="Arabic Typesetting"/>
              </a:rPr>
              <a:t>٤</a:t>
            </a:r>
            <a:r>
              <a:rPr lang="ar-SA" sz="3600" b="1" dirty="0" smtClean="0">
                <a:latin typeface="Arabic Typesetting"/>
                <a:cs typeface="Arabic Typesetting"/>
              </a:rPr>
              <a:t>– يطلب هذا الحديث من الانسان ان لا يزرع الارض</a:t>
            </a:r>
            <a:endParaRPr lang="ar-SA" sz="36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029200" y="3886200"/>
            <a:ext cx="32004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latin typeface="Arabic Typesetting"/>
                <a:cs typeface="Arabic Typesetting"/>
              </a:rPr>
              <a:t>٥– من الخطاء احراق الشجار</a:t>
            </a:r>
            <a:endParaRPr lang="ar-SA" sz="36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057400" y="3810000"/>
            <a:ext cx="9906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latin typeface="Arabic Typesetting"/>
                <a:cs typeface="Arabic Typesetting"/>
              </a:rPr>
              <a:t>صحيح</a:t>
            </a:r>
            <a:endParaRPr lang="ar-SA" sz="3600" b="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" t="16438" r="27396" b="21699"/>
          <a:stretch/>
        </p:blipFill>
        <p:spPr bwMode="auto">
          <a:xfrm>
            <a:off x="1676400" y="2286000"/>
            <a:ext cx="4968658" cy="66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2" t="14785" r="4859" b="22185"/>
          <a:stretch/>
        </p:blipFill>
        <p:spPr bwMode="auto">
          <a:xfrm>
            <a:off x="6626269" y="2292262"/>
            <a:ext cx="1603331" cy="67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38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61880" y="1715869"/>
            <a:ext cx="47244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latin typeface="Arabic Typesetting"/>
                <a:cs typeface="Arabic Typesetting"/>
              </a:rPr>
              <a:t>١ – ما واجب على الانسان على حماية البيئة</a:t>
            </a:r>
            <a:endParaRPr lang="ar-SA" sz="3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690480" y="2782669"/>
            <a:ext cx="44958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>
                <a:latin typeface="Arabic Typesetting"/>
                <a:cs typeface="Arabic Typesetting"/>
              </a:rPr>
              <a:t>٢</a:t>
            </a:r>
            <a:r>
              <a:rPr lang="ar-SA" sz="3600" b="1" dirty="0" smtClean="0">
                <a:latin typeface="Arabic Typesetting"/>
                <a:cs typeface="Arabic Typesetting"/>
              </a:rPr>
              <a:t>– ما هى اعمال منظمات البيئة فى بلاد العالم</a:t>
            </a:r>
            <a:endParaRPr lang="ar-SA" sz="36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737969" y="3925669"/>
            <a:ext cx="3494762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latin typeface="Arabic Typesetting"/>
                <a:cs typeface="Arabic Typesetting"/>
              </a:rPr>
              <a:t>٣– </a:t>
            </a:r>
            <a:r>
              <a:rPr lang="ar-SA" sz="3600" b="1" dirty="0">
                <a:latin typeface="Arabic Typesetting"/>
                <a:cs typeface="Arabic Typesetting"/>
              </a:rPr>
              <a:t>ما اخطار التلوث على البيئة </a:t>
            </a:r>
            <a:endParaRPr lang="ar-SA" sz="36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386719" y="4992469"/>
            <a:ext cx="38862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latin typeface="Arabic Typesetting"/>
                <a:cs typeface="Arabic Typesetting"/>
              </a:rPr>
              <a:t>٤ – اذكر وسائل المحافظة على البيئة  </a:t>
            </a:r>
            <a:endParaRPr lang="ar-SA" sz="36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256761" y="381000"/>
            <a:ext cx="1110119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4400" b="1" dirty="0" smtClean="0">
                <a:latin typeface="Arabic Typesetting"/>
                <a:cs typeface="Arabic Typesetting"/>
              </a:rPr>
              <a:t>التقويم</a:t>
            </a:r>
            <a:endParaRPr lang="ar-SA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408178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62400" y="877669"/>
            <a:ext cx="19050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3600" b="1" dirty="0" smtClean="0"/>
              <a:t>عمل المنزل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1868269"/>
            <a:ext cx="678180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2400" b="1" dirty="0" smtClean="0"/>
              <a:t>استخرج صيغ المضارع وتحويلها الى الماضى عشرا فقد من </a:t>
            </a:r>
            <a:r>
              <a:rPr lang="ar-SA" sz="2400" b="1" dirty="0" smtClean="0"/>
              <a:t>المقالة</a:t>
            </a:r>
            <a:endParaRPr lang="ar-SA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638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685800"/>
            <a:ext cx="21336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ar-SA" sz="4400" dirty="0" smtClean="0"/>
              <a:t>مرحبا بكم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36" y="1752600"/>
            <a:ext cx="7560840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8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564397"/>
              </p:ext>
            </p:extLst>
          </p:nvPr>
        </p:nvGraphicFramePr>
        <p:xfrm>
          <a:off x="3810000" y="3657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657600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5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" t="7836" r="5403" b="15026"/>
          <a:stretch/>
        </p:blipFill>
        <p:spPr bwMode="auto">
          <a:xfrm>
            <a:off x="990599" y="1017740"/>
            <a:ext cx="7162801" cy="103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29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download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739018"/>
            <a:ext cx="3659166" cy="2204582"/>
          </a:xfrm>
          <a:prstGeom prst="rect">
            <a:avLst/>
          </a:prstGeom>
        </p:spPr>
      </p:pic>
      <p:pic>
        <p:nvPicPr>
          <p:cNvPr id="4" name="Picture 3" descr="download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739019"/>
            <a:ext cx="3505200" cy="2204582"/>
          </a:xfrm>
          <a:prstGeom prst="rect">
            <a:avLst/>
          </a:prstGeom>
        </p:spPr>
      </p:pic>
      <p:pic>
        <p:nvPicPr>
          <p:cNvPr id="5" name="Picture 4" descr="download (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838200"/>
            <a:ext cx="3647162" cy="2731472"/>
          </a:xfrm>
          <a:prstGeom prst="rect">
            <a:avLst/>
          </a:prstGeom>
        </p:spPr>
      </p:pic>
      <p:pic>
        <p:nvPicPr>
          <p:cNvPr id="6" name="Picture 5" descr="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838200"/>
            <a:ext cx="3540690" cy="27314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21490" y="0"/>
            <a:ext cx="4648200" cy="76944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ar-SA" sz="4400" dirty="0" smtClean="0"/>
              <a:t>انظروا الى هذه الصورة</a:t>
            </a:r>
          </a:p>
        </p:txBody>
      </p:sp>
    </p:spTree>
    <p:extLst>
      <p:ext uri="{BB962C8B-B14F-4D97-AF65-F5344CB8AC3E}">
        <p14:creationId xmlns:p14="http://schemas.microsoft.com/office/powerpoint/2010/main" val="412275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124200"/>
            <a:ext cx="3547868" cy="2819400"/>
          </a:xfrm>
          <a:prstGeom prst="rect">
            <a:avLst/>
          </a:prstGeom>
        </p:spPr>
      </p:pic>
      <p:pic>
        <p:nvPicPr>
          <p:cNvPr id="6" name="Picture 5" descr="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111674"/>
            <a:ext cx="3672800" cy="283192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" t="10057" r="8388" b="24425"/>
          <a:stretch/>
        </p:blipFill>
        <p:spPr bwMode="auto">
          <a:xfrm>
            <a:off x="1066801" y="1858026"/>
            <a:ext cx="7106304" cy="118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" t="14816" r="15408" b="29230"/>
          <a:stretch/>
        </p:blipFill>
        <p:spPr bwMode="auto">
          <a:xfrm>
            <a:off x="2604369" y="914400"/>
            <a:ext cx="372023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60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9" t="19106" r="15014" b="32586"/>
          <a:stretch/>
        </p:blipFill>
        <p:spPr bwMode="auto">
          <a:xfrm>
            <a:off x="3495805" y="887260"/>
            <a:ext cx="2066795" cy="78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" t="14460" r="4346" b="26600"/>
          <a:stretch/>
        </p:blipFill>
        <p:spPr bwMode="auto">
          <a:xfrm>
            <a:off x="2004164" y="1966586"/>
            <a:ext cx="6225436" cy="776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" t="15997" r="3153" b="26563"/>
          <a:stretch/>
        </p:blipFill>
        <p:spPr bwMode="auto">
          <a:xfrm>
            <a:off x="2016691" y="3029211"/>
            <a:ext cx="6225436" cy="47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15126" r="4616" b="24411"/>
          <a:stretch/>
        </p:blipFill>
        <p:spPr bwMode="auto">
          <a:xfrm>
            <a:off x="2016690" y="3766158"/>
            <a:ext cx="6225437" cy="50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" t="14375" r="1786" b="22621"/>
          <a:stretch/>
        </p:blipFill>
        <p:spPr bwMode="auto">
          <a:xfrm>
            <a:off x="2004165" y="4503106"/>
            <a:ext cx="6256881" cy="52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t="15121" r="2969" b="21876"/>
          <a:stretch/>
        </p:blipFill>
        <p:spPr bwMode="auto">
          <a:xfrm>
            <a:off x="2004165" y="5341306"/>
            <a:ext cx="6276584" cy="52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2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804791"/>
            <a:ext cx="3352800" cy="2005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0"/>
            <a:ext cx="7315200" cy="22098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5919" r="2315" b="11857"/>
          <a:stretch/>
        </p:blipFill>
        <p:spPr bwMode="auto">
          <a:xfrm>
            <a:off x="838200" y="533401"/>
            <a:ext cx="7467600" cy="120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04791"/>
            <a:ext cx="3886199" cy="198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1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download (1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133601"/>
            <a:ext cx="7162800" cy="3657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" r="1202" b="8962"/>
          <a:stretch/>
        </p:blipFill>
        <p:spPr bwMode="auto">
          <a:xfrm>
            <a:off x="990600" y="9144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94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276601"/>
            <a:ext cx="3657600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3276601" cy="21336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76600"/>
            <a:ext cx="3581401" cy="266700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r="1337" b="7289"/>
          <a:stretch/>
        </p:blipFill>
        <p:spPr bwMode="auto">
          <a:xfrm>
            <a:off x="914400" y="838200"/>
            <a:ext cx="3886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96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198</Words>
  <Application>Microsoft Office PowerPoint</Application>
  <PresentationFormat>On-screen Show (4:3)</PresentationFormat>
  <Paragraphs>60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Rainbow</dc:creator>
  <cp:lastModifiedBy>Tech Point</cp:lastModifiedBy>
  <cp:revision>483</cp:revision>
  <dcterms:created xsi:type="dcterms:W3CDTF">2018-08-05T14:04:28Z</dcterms:created>
  <dcterms:modified xsi:type="dcterms:W3CDTF">2020-09-24T15:59:51Z</dcterms:modified>
</cp:coreProperties>
</file>