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0"/>
  </p:notesMasterIdLst>
  <p:sldIdLst>
    <p:sldId id="292" r:id="rId2"/>
    <p:sldId id="278" r:id="rId3"/>
    <p:sldId id="280" r:id="rId4"/>
    <p:sldId id="294" r:id="rId5"/>
    <p:sldId id="282" r:id="rId6"/>
    <p:sldId id="264" r:id="rId7"/>
    <p:sldId id="265" r:id="rId8"/>
    <p:sldId id="285" r:id="rId9"/>
    <p:sldId id="267" r:id="rId10"/>
    <p:sldId id="284" r:id="rId11"/>
    <p:sldId id="268" r:id="rId12"/>
    <p:sldId id="270" r:id="rId13"/>
    <p:sldId id="287" r:id="rId14"/>
    <p:sldId id="271" r:id="rId15"/>
    <p:sldId id="288" r:id="rId16"/>
    <p:sldId id="272" r:id="rId17"/>
    <p:sldId id="289" r:id="rId18"/>
    <p:sldId id="269" r:id="rId19"/>
    <p:sldId id="286" r:id="rId20"/>
    <p:sldId id="296" r:id="rId21"/>
    <p:sldId id="300" r:id="rId22"/>
    <p:sldId id="277" r:id="rId23"/>
    <p:sldId id="290" r:id="rId24"/>
    <p:sldId id="299" r:id="rId25"/>
    <p:sldId id="274" r:id="rId26"/>
    <p:sldId id="276" r:id="rId27"/>
    <p:sldId id="275" r:id="rId28"/>
    <p:sldId id="283"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A066E"/>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3" d="100"/>
          <a:sy n="63" d="100"/>
        </p:scale>
        <p:origin x="-629" y="8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D67ACD5-414F-4424-90CA-DADC4B6A0A86}"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US"/>
        </a:p>
      </dgm:t>
    </dgm:pt>
    <dgm:pt modelId="{87D17AED-912A-4606-B99C-53EF78E074F3}">
      <dgm:prSet phldrT="[Text]" phldr="1"/>
      <dgm:spPr/>
      <dgm:t>
        <a:bodyPr/>
        <a:lstStyle/>
        <a:p>
          <a:endParaRPr lang="en-US" dirty="0"/>
        </a:p>
      </dgm:t>
    </dgm:pt>
    <dgm:pt modelId="{EA4F3AA4-9DA9-42E1-B665-E52A82843566}" type="parTrans" cxnId="{040F09AC-0A9A-48E6-A81A-6F482D2A9CF4}">
      <dgm:prSet/>
      <dgm:spPr/>
      <dgm:t>
        <a:bodyPr/>
        <a:lstStyle/>
        <a:p>
          <a:endParaRPr lang="en-US"/>
        </a:p>
      </dgm:t>
    </dgm:pt>
    <dgm:pt modelId="{446566EA-AC9D-4105-B360-D7DA9B68B50E}" type="sibTrans" cxnId="{040F09AC-0A9A-48E6-A81A-6F482D2A9CF4}">
      <dgm:prSet/>
      <dgm:spPr/>
      <dgm:t>
        <a:bodyPr/>
        <a:lstStyle/>
        <a:p>
          <a:endParaRPr lang="en-US"/>
        </a:p>
      </dgm:t>
    </dgm:pt>
    <dgm:pt modelId="{5B5B0B74-B679-4D89-8FDC-305B6BCBFFA1}">
      <dgm:prSet phldrT="[Text]" custT="1"/>
      <dgm:spPr>
        <a:solidFill>
          <a:schemeClr val="tx2">
            <a:lumMod val="60000"/>
            <a:lumOff val="40000"/>
          </a:schemeClr>
        </a:solidFill>
      </dgm:spPr>
      <dgm:t>
        <a:bodyPr/>
        <a:lstStyle/>
        <a:p>
          <a:r>
            <a:rPr lang="en-US" sz="3200" dirty="0" err="1" smtClean="0">
              <a:latin typeface="NikoshBAN" pitchFamily="2" charset="0"/>
              <a:cs typeface="NikoshBAN" pitchFamily="2" charset="0"/>
            </a:rPr>
            <a:t>আধুনিক</a:t>
          </a:r>
          <a:r>
            <a:rPr lang="en-US" sz="3200" dirty="0" smtClean="0">
              <a:latin typeface="NikoshBAN" pitchFamily="2" charset="0"/>
              <a:cs typeface="NikoshBAN" pitchFamily="2" charset="0"/>
            </a:rPr>
            <a:t> </a:t>
          </a:r>
          <a:r>
            <a:rPr lang="en-US" sz="3200" dirty="0" err="1" smtClean="0">
              <a:latin typeface="NikoshBAN" pitchFamily="2" charset="0"/>
              <a:cs typeface="NikoshBAN" pitchFamily="2" charset="0"/>
            </a:rPr>
            <a:t>কম্পিউটার</a:t>
          </a:r>
          <a:r>
            <a:rPr lang="en-US" sz="3200" dirty="0" smtClean="0">
              <a:latin typeface="NikoshBAN" pitchFamily="2" charset="0"/>
              <a:cs typeface="NikoshBAN" pitchFamily="2" charset="0"/>
            </a:rPr>
            <a:t> </a:t>
          </a:r>
          <a:r>
            <a:rPr lang="en-US" sz="3200" dirty="0" err="1" smtClean="0">
              <a:latin typeface="NikoshBAN" pitchFamily="2" charset="0"/>
              <a:cs typeface="NikoshBAN" pitchFamily="2" charset="0"/>
            </a:rPr>
            <a:t>এর</a:t>
          </a:r>
          <a:r>
            <a:rPr lang="en-US" sz="3200" dirty="0" smtClean="0">
              <a:latin typeface="NikoshBAN" pitchFamily="2" charset="0"/>
              <a:cs typeface="NikoshBAN" pitchFamily="2" charset="0"/>
            </a:rPr>
            <a:t> </a:t>
          </a:r>
          <a:r>
            <a:rPr lang="en-US" sz="3200" dirty="0" err="1" smtClean="0">
              <a:latin typeface="NikoshBAN" pitchFamily="2" charset="0"/>
              <a:cs typeface="NikoshBAN" pitchFamily="2" charset="0"/>
            </a:rPr>
            <a:t>জনক</a:t>
          </a:r>
          <a:endParaRPr lang="en-US" sz="3200" dirty="0">
            <a:latin typeface="NikoshBAN" pitchFamily="2" charset="0"/>
            <a:cs typeface="NikoshBAN" pitchFamily="2" charset="0"/>
          </a:endParaRPr>
        </a:p>
      </dgm:t>
    </dgm:pt>
    <dgm:pt modelId="{FBC1BA55-BACC-4775-AD5F-024EE3F2088A}" type="parTrans" cxnId="{41ABA602-BCDB-4AD6-8F76-0F701E5657B6}">
      <dgm:prSet/>
      <dgm:spPr/>
      <dgm:t>
        <a:bodyPr/>
        <a:lstStyle/>
        <a:p>
          <a:endParaRPr lang="en-US"/>
        </a:p>
      </dgm:t>
    </dgm:pt>
    <dgm:pt modelId="{D94D278F-926F-4DC2-AF64-7DC30CF9A3CD}" type="sibTrans" cxnId="{41ABA602-BCDB-4AD6-8F76-0F701E5657B6}">
      <dgm:prSet/>
      <dgm:spPr/>
      <dgm:t>
        <a:bodyPr/>
        <a:lstStyle/>
        <a:p>
          <a:endParaRPr lang="en-US"/>
        </a:p>
      </dgm:t>
    </dgm:pt>
    <dgm:pt modelId="{5BCE4598-1086-45CB-BFB7-44AA3205F849}">
      <dgm:prSet phldrT="[Text]"/>
      <dgm:spPr>
        <a:solidFill>
          <a:schemeClr val="accent6">
            <a:lumMod val="75000"/>
          </a:schemeClr>
        </a:solidFill>
      </dgm:spPr>
      <dgm:t>
        <a:bodyPr/>
        <a:lstStyle/>
        <a:p>
          <a:r>
            <a:rPr lang="en-US" dirty="0" err="1" smtClean="0">
              <a:latin typeface="NikoshBAN" pitchFamily="2" charset="0"/>
              <a:cs typeface="NikoshBAN" pitchFamily="2" charset="0"/>
            </a:rPr>
            <a:t>জন্ম</a:t>
          </a:r>
          <a:r>
            <a:rPr lang="en-US" dirty="0" smtClean="0">
              <a:latin typeface="NikoshBAN" pitchFamily="2" charset="0"/>
              <a:cs typeface="NikoshBAN" pitchFamily="2" charset="0"/>
            </a:rPr>
            <a:t> ১৭৯১</a:t>
          </a:r>
          <a:endParaRPr lang="en-US" dirty="0">
            <a:latin typeface="NikoshBAN" pitchFamily="2" charset="0"/>
            <a:cs typeface="NikoshBAN" pitchFamily="2" charset="0"/>
          </a:endParaRPr>
        </a:p>
      </dgm:t>
    </dgm:pt>
    <dgm:pt modelId="{58E4CA89-44E0-4B03-82E4-05AB9669B6AA}" type="parTrans" cxnId="{4293AACE-60F4-4DB5-84A7-021FAC7651DF}">
      <dgm:prSet/>
      <dgm:spPr/>
      <dgm:t>
        <a:bodyPr/>
        <a:lstStyle/>
        <a:p>
          <a:endParaRPr lang="en-US"/>
        </a:p>
      </dgm:t>
    </dgm:pt>
    <dgm:pt modelId="{CA47CD04-5EE2-42AD-9100-60F9B7186778}" type="sibTrans" cxnId="{4293AACE-60F4-4DB5-84A7-021FAC7651DF}">
      <dgm:prSet/>
      <dgm:spPr/>
      <dgm:t>
        <a:bodyPr/>
        <a:lstStyle/>
        <a:p>
          <a:endParaRPr lang="en-US"/>
        </a:p>
      </dgm:t>
    </dgm:pt>
    <dgm:pt modelId="{83EFE17E-AD6B-4789-8100-5A90A2020365}">
      <dgm:prSet phldrT="[Text]" custT="1"/>
      <dgm:spPr>
        <a:solidFill>
          <a:schemeClr val="tx2">
            <a:lumMod val="60000"/>
            <a:lumOff val="40000"/>
          </a:schemeClr>
        </a:solidFill>
      </dgm:spPr>
      <dgm:t>
        <a:bodyPr/>
        <a:lstStyle/>
        <a:p>
          <a:r>
            <a:rPr lang="en-US" sz="2400" dirty="0" err="1" smtClean="0">
              <a:solidFill>
                <a:schemeClr val="tx1">
                  <a:lumMod val="85000"/>
                  <a:lumOff val="15000"/>
                </a:schemeClr>
              </a:solidFill>
              <a:latin typeface="NikoshBAN" pitchFamily="2" charset="0"/>
              <a:cs typeface="NikoshBAN" pitchFamily="2" charset="0"/>
            </a:rPr>
            <a:t>তিনি</a:t>
          </a:r>
          <a:r>
            <a:rPr lang="en-US" sz="2400" dirty="0" smtClean="0">
              <a:solidFill>
                <a:schemeClr val="tx1">
                  <a:lumMod val="85000"/>
                  <a:lumOff val="15000"/>
                </a:schemeClr>
              </a:solidFill>
              <a:latin typeface="NikoshBAN" pitchFamily="2" charset="0"/>
              <a:cs typeface="NikoshBAN" pitchFamily="2" charset="0"/>
            </a:rPr>
            <a:t> </a:t>
          </a:r>
          <a:r>
            <a:rPr lang="en-US" sz="2400" dirty="0" err="1" smtClean="0">
              <a:solidFill>
                <a:schemeClr val="tx1">
                  <a:lumMod val="85000"/>
                  <a:lumOff val="15000"/>
                </a:schemeClr>
              </a:solidFill>
              <a:latin typeface="NikoshBAN" pitchFamily="2" charset="0"/>
              <a:cs typeface="NikoshBAN" pitchFamily="2" charset="0"/>
            </a:rPr>
            <a:t>ডিফারেন্স</a:t>
          </a:r>
          <a:r>
            <a:rPr lang="en-US" sz="2400" dirty="0" smtClean="0">
              <a:solidFill>
                <a:schemeClr val="tx1">
                  <a:lumMod val="85000"/>
                  <a:lumOff val="15000"/>
                </a:schemeClr>
              </a:solidFill>
              <a:latin typeface="NikoshBAN" pitchFamily="2" charset="0"/>
              <a:cs typeface="NikoshBAN" pitchFamily="2" charset="0"/>
            </a:rPr>
            <a:t>   ও </a:t>
          </a:r>
          <a:r>
            <a:rPr lang="en-US" sz="2400" dirty="0" err="1" smtClean="0">
              <a:solidFill>
                <a:schemeClr val="tx1">
                  <a:lumMod val="85000"/>
                  <a:lumOff val="15000"/>
                </a:schemeClr>
              </a:solidFill>
              <a:latin typeface="NikoshBAN" pitchFamily="2" charset="0"/>
              <a:cs typeface="NikoshBAN" pitchFamily="2" charset="0"/>
            </a:rPr>
            <a:t>এনালাইটিক্যাল</a:t>
          </a:r>
          <a:r>
            <a:rPr lang="en-US" sz="2400" dirty="0" smtClean="0">
              <a:solidFill>
                <a:schemeClr val="tx1">
                  <a:lumMod val="85000"/>
                  <a:lumOff val="15000"/>
                </a:schemeClr>
              </a:solidFill>
              <a:latin typeface="NikoshBAN" pitchFamily="2" charset="0"/>
              <a:cs typeface="NikoshBAN" pitchFamily="2" charset="0"/>
            </a:rPr>
            <a:t>  </a:t>
          </a:r>
          <a:r>
            <a:rPr lang="en-US" sz="2400" dirty="0" err="1" smtClean="0">
              <a:solidFill>
                <a:schemeClr val="tx1">
                  <a:lumMod val="85000"/>
                  <a:lumOff val="15000"/>
                </a:schemeClr>
              </a:solidFill>
              <a:latin typeface="NikoshBAN" pitchFamily="2" charset="0"/>
              <a:cs typeface="NikoshBAN" pitchFamily="2" charset="0"/>
            </a:rPr>
            <a:t>ইঞ্জিন</a:t>
          </a:r>
          <a:r>
            <a:rPr lang="en-US" sz="2400" dirty="0" smtClean="0">
              <a:solidFill>
                <a:schemeClr val="tx1">
                  <a:lumMod val="85000"/>
                  <a:lumOff val="15000"/>
                </a:schemeClr>
              </a:solidFill>
              <a:latin typeface="NikoshBAN" pitchFamily="2" charset="0"/>
              <a:cs typeface="NikoshBAN" pitchFamily="2" charset="0"/>
            </a:rPr>
            <a:t> </a:t>
          </a:r>
          <a:r>
            <a:rPr lang="en-US" sz="2400" dirty="0" err="1" smtClean="0">
              <a:solidFill>
                <a:schemeClr val="tx1">
                  <a:lumMod val="85000"/>
                  <a:lumOff val="15000"/>
                </a:schemeClr>
              </a:solidFill>
              <a:latin typeface="NikoshBAN" pitchFamily="2" charset="0"/>
              <a:cs typeface="NikoshBAN" pitchFamily="2" charset="0"/>
            </a:rPr>
            <a:t>নামে</a:t>
          </a:r>
          <a:r>
            <a:rPr lang="en-US" sz="2400" dirty="0" smtClean="0">
              <a:solidFill>
                <a:schemeClr val="tx1">
                  <a:lumMod val="85000"/>
                  <a:lumOff val="15000"/>
                </a:schemeClr>
              </a:solidFill>
              <a:latin typeface="NikoshBAN" pitchFamily="2" charset="0"/>
              <a:cs typeface="NikoshBAN" pitchFamily="2" charset="0"/>
            </a:rPr>
            <a:t> </a:t>
          </a:r>
          <a:r>
            <a:rPr lang="en-US" sz="2400" dirty="0" err="1" smtClean="0">
              <a:solidFill>
                <a:schemeClr val="tx1">
                  <a:lumMod val="85000"/>
                  <a:lumOff val="15000"/>
                </a:schemeClr>
              </a:solidFill>
              <a:latin typeface="NikoshBAN" pitchFamily="2" charset="0"/>
              <a:cs typeface="NikoshBAN" pitchFamily="2" charset="0"/>
            </a:rPr>
            <a:t>দুটি</a:t>
          </a:r>
          <a:r>
            <a:rPr lang="en-US" sz="2400" dirty="0" smtClean="0">
              <a:solidFill>
                <a:schemeClr val="tx1">
                  <a:lumMod val="85000"/>
                  <a:lumOff val="15000"/>
                </a:schemeClr>
              </a:solidFill>
              <a:latin typeface="NikoshBAN" pitchFamily="2" charset="0"/>
              <a:cs typeface="NikoshBAN" pitchFamily="2" charset="0"/>
            </a:rPr>
            <a:t> </a:t>
          </a:r>
          <a:r>
            <a:rPr lang="en-US" sz="2400" dirty="0" err="1" smtClean="0">
              <a:solidFill>
                <a:schemeClr val="tx1">
                  <a:lumMod val="85000"/>
                  <a:lumOff val="15000"/>
                </a:schemeClr>
              </a:solidFill>
              <a:latin typeface="NikoshBAN" pitchFamily="2" charset="0"/>
              <a:cs typeface="NikoshBAN" pitchFamily="2" charset="0"/>
            </a:rPr>
            <a:t>যন্ত্র</a:t>
          </a:r>
          <a:r>
            <a:rPr lang="en-US" sz="2400" dirty="0" smtClean="0">
              <a:solidFill>
                <a:schemeClr val="tx1">
                  <a:lumMod val="85000"/>
                  <a:lumOff val="15000"/>
                </a:schemeClr>
              </a:solidFill>
              <a:latin typeface="NikoshBAN" pitchFamily="2" charset="0"/>
              <a:cs typeface="NikoshBAN" pitchFamily="2" charset="0"/>
            </a:rPr>
            <a:t> </a:t>
          </a:r>
          <a:r>
            <a:rPr lang="en-US" sz="2400" dirty="0" err="1" smtClean="0">
              <a:solidFill>
                <a:schemeClr val="tx1">
                  <a:lumMod val="85000"/>
                  <a:lumOff val="15000"/>
                </a:schemeClr>
              </a:solidFill>
              <a:latin typeface="NikoshBAN" pitchFamily="2" charset="0"/>
              <a:cs typeface="NikoshBAN" pitchFamily="2" charset="0"/>
            </a:rPr>
            <a:t>আবিষ্কার</a:t>
          </a:r>
          <a:r>
            <a:rPr lang="en-US" sz="2400" dirty="0" smtClean="0">
              <a:solidFill>
                <a:schemeClr val="tx1">
                  <a:lumMod val="85000"/>
                  <a:lumOff val="15000"/>
                </a:schemeClr>
              </a:solidFill>
              <a:latin typeface="NikoshBAN" pitchFamily="2" charset="0"/>
              <a:cs typeface="NikoshBAN" pitchFamily="2" charset="0"/>
            </a:rPr>
            <a:t> </a:t>
          </a:r>
          <a:r>
            <a:rPr lang="en-US" sz="2400" dirty="0" err="1" smtClean="0">
              <a:solidFill>
                <a:schemeClr val="tx1">
                  <a:lumMod val="85000"/>
                  <a:lumOff val="15000"/>
                </a:schemeClr>
              </a:solidFill>
              <a:latin typeface="NikoshBAN" pitchFamily="2" charset="0"/>
              <a:cs typeface="NikoshBAN" pitchFamily="2" charset="0"/>
            </a:rPr>
            <a:t>করেন</a:t>
          </a:r>
          <a:r>
            <a:rPr lang="en-US" sz="2400" dirty="0" smtClean="0">
              <a:solidFill>
                <a:schemeClr val="tx1">
                  <a:lumMod val="85000"/>
                  <a:lumOff val="15000"/>
                </a:schemeClr>
              </a:solidFill>
            </a:rPr>
            <a:t>। </a:t>
          </a:r>
          <a:endParaRPr lang="en-US" sz="2400" dirty="0">
            <a:solidFill>
              <a:schemeClr val="tx1">
                <a:lumMod val="85000"/>
                <a:lumOff val="15000"/>
              </a:schemeClr>
            </a:solidFill>
          </a:endParaRPr>
        </a:p>
      </dgm:t>
    </dgm:pt>
    <dgm:pt modelId="{8A9F5A6D-EC8F-4A9A-973F-BA57BB509A29}" type="sibTrans" cxnId="{EC95AB5C-681B-490F-A39F-3CBDB34996E9}">
      <dgm:prSet/>
      <dgm:spPr/>
      <dgm:t>
        <a:bodyPr/>
        <a:lstStyle/>
        <a:p>
          <a:endParaRPr lang="en-US"/>
        </a:p>
      </dgm:t>
    </dgm:pt>
    <dgm:pt modelId="{F1153ACC-BD21-43E1-B57C-5EDAB270C446}" type="parTrans" cxnId="{EC95AB5C-681B-490F-A39F-3CBDB34996E9}">
      <dgm:prSet/>
      <dgm:spPr/>
      <dgm:t>
        <a:bodyPr/>
        <a:lstStyle/>
        <a:p>
          <a:endParaRPr lang="en-US"/>
        </a:p>
      </dgm:t>
    </dgm:pt>
    <dgm:pt modelId="{1FF46C5A-9C39-4204-AF06-8EB3685B4239}">
      <dgm:prSet phldrT="[Text]"/>
      <dgm:spPr>
        <a:solidFill>
          <a:schemeClr val="accent6">
            <a:lumMod val="75000"/>
          </a:schemeClr>
        </a:solidFill>
      </dgm:spPr>
      <dgm:t>
        <a:bodyPr/>
        <a:lstStyle/>
        <a:p>
          <a:r>
            <a:rPr lang="en-US" dirty="0" err="1" smtClean="0">
              <a:latin typeface="NikoshBAN" pitchFamily="2" charset="0"/>
              <a:cs typeface="NikoshBAN" pitchFamily="2" charset="0"/>
            </a:rPr>
            <a:t>মৃত্যু</a:t>
          </a:r>
          <a:r>
            <a:rPr lang="en-US" dirty="0" smtClean="0">
              <a:latin typeface="NikoshBAN" pitchFamily="2" charset="0"/>
              <a:cs typeface="NikoshBAN" pitchFamily="2" charset="0"/>
            </a:rPr>
            <a:t> ১৮৭১</a:t>
          </a:r>
          <a:endParaRPr lang="en-US" dirty="0">
            <a:latin typeface="NikoshBAN" pitchFamily="2" charset="0"/>
            <a:cs typeface="NikoshBAN" pitchFamily="2" charset="0"/>
          </a:endParaRPr>
        </a:p>
      </dgm:t>
    </dgm:pt>
    <dgm:pt modelId="{BC4CEBF4-8030-4BA9-A1A8-03DADDCF6853}" type="sibTrans" cxnId="{2C8AE0B0-2A2A-4792-B6A8-D5D27F2AD2F6}">
      <dgm:prSet/>
      <dgm:spPr/>
      <dgm:t>
        <a:bodyPr/>
        <a:lstStyle/>
        <a:p>
          <a:endParaRPr lang="en-US"/>
        </a:p>
      </dgm:t>
    </dgm:pt>
    <dgm:pt modelId="{250D80B9-D2B9-4622-8688-8451627D645E}" type="parTrans" cxnId="{2C8AE0B0-2A2A-4792-B6A8-D5D27F2AD2F6}">
      <dgm:prSet/>
      <dgm:spPr/>
      <dgm:t>
        <a:bodyPr/>
        <a:lstStyle/>
        <a:p>
          <a:endParaRPr lang="en-US"/>
        </a:p>
      </dgm:t>
    </dgm:pt>
    <dgm:pt modelId="{D810C2F7-F78B-41EC-A902-28E1514555EC}" type="pres">
      <dgm:prSet presAssocID="{3D67ACD5-414F-4424-90CA-DADC4B6A0A86}" presName="Name0" presStyleCnt="0">
        <dgm:presLayoutVars>
          <dgm:chMax val="1"/>
          <dgm:dir/>
          <dgm:animLvl val="ctr"/>
          <dgm:resizeHandles val="exact"/>
        </dgm:presLayoutVars>
      </dgm:prSet>
      <dgm:spPr/>
      <dgm:t>
        <a:bodyPr/>
        <a:lstStyle/>
        <a:p>
          <a:endParaRPr lang="en-US"/>
        </a:p>
      </dgm:t>
    </dgm:pt>
    <dgm:pt modelId="{AD34F33D-565A-4DEB-BFBC-FC5DD7DA336E}" type="pres">
      <dgm:prSet presAssocID="{87D17AED-912A-4606-B99C-53EF78E074F3}" presName="centerShape" presStyleLbl="node0" presStyleIdx="0" presStyleCnt="1"/>
      <dgm:spPr/>
      <dgm:t>
        <a:bodyPr/>
        <a:lstStyle/>
        <a:p>
          <a:endParaRPr lang="en-US"/>
        </a:p>
      </dgm:t>
    </dgm:pt>
    <dgm:pt modelId="{0E25ED40-A25A-43CC-8C23-B0A05110E931}" type="pres">
      <dgm:prSet presAssocID="{FBC1BA55-BACC-4775-AD5F-024EE3F2088A}" presName="parTrans" presStyleLbl="sibTrans2D1" presStyleIdx="0" presStyleCnt="4"/>
      <dgm:spPr/>
      <dgm:t>
        <a:bodyPr/>
        <a:lstStyle/>
        <a:p>
          <a:endParaRPr lang="en-US"/>
        </a:p>
      </dgm:t>
    </dgm:pt>
    <dgm:pt modelId="{1FD19AD2-ACDA-4525-9FD2-9B7099426FB1}" type="pres">
      <dgm:prSet presAssocID="{FBC1BA55-BACC-4775-AD5F-024EE3F2088A}" presName="connectorText" presStyleLbl="sibTrans2D1" presStyleIdx="0" presStyleCnt="4"/>
      <dgm:spPr/>
      <dgm:t>
        <a:bodyPr/>
        <a:lstStyle/>
        <a:p>
          <a:endParaRPr lang="en-US"/>
        </a:p>
      </dgm:t>
    </dgm:pt>
    <dgm:pt modelId="{5D3A8A68-7A6F-4CE9-AAE6-025DAF45F62F}" type="pres">
      <dgm:prSet presAssocID="{5B5B0B74-B679-4D89-8FDC-305B6BCBFFA1}" presName="node" presStyleLbl="node1" presStyleIdx="0" presStyleCnt="4" custScaleX="527828" custScaleY="103593" custRadScaleRad="122370" custRadScaleInc="16498">
        <dgm:presLayoutVars>
          <dgm:bulletEnabled val="1"/>
        </dgm:presLayoutVars>
      </dgm:prSet>
      <dgm:spPr/>
      <dgm:t>
        <a:bodyPr/>
        <a:lstStyle/>
        <a:p>
          <a:endParaRPr lang="en-US"/>
        </a:p>
      </dgm:t>
    </dgm:pt>
    <dgm:pt modelId="{2F5E3EBF-7C60-4DF3-AEA3-37DF64D803B8}" type="pres">
      <dgm:prSet presAssocID="{250D80B9-D2B9-4622-8688-8451627D645E}" presName="parTrans" presStyleLbl="sibTrans2D1" presStyleIdx="1" presStyleCnt="4"/>
      <dgm:spPr/>
      <dgm:t>
        <a:bodyPr/>
        <a:lstStyle/>
        <a:p>
          <a:endParaRPr lang="en-US"/>
        </a:p>
      </dgm:t>
    </dgm:pt>
    <dgm:pt modelId="{62A275A1-7089-4608-B527-66129DC132C4}" type="pres">
      <dgm:prSet presAssocID="{250D80B9-D2B9-4622-8688-8451627D645E}" presName="connectorText" presStyleLbl="sibTrans2D1" presStyleIdx="1" presStyleCnt="4"/>
      <dgm:spPr/>
      <dgm:t>
        <a:bodyPr/>
        <a:lstStyle/>
        <a:p>
          <a:endParaRPr lang="en-US"/>
        </a:p>
      </dgm:t>
    </dgm:pt>
    <dgm:pt modelId="{993E0DD2-4873-4901-9CAD-CA8B14ED6C0E}" type="pres">
      <dgm:prSet presAssocID="{1FF46C5A-9C39-4204-AF06-8EB3685B4239}" presName="node" presStyleLbl="node1" presStyleIdx="1" presStyleCnt="4" custScaleX="149412" custScaleY="111295" custRadScaleRad="150790" custRadScaleInc="-4337">
        <dgm:presLayoutVars>
          <dgm:bulletEnabled val="1"/>
        </dgm:presLayoutVars>
      </dgm:prSet>
      <dgm:spPr/>
      <dgm:t>
        <a:bodyPr/>
        <a:lstStyle/>
        <a:p>
          <a:endParaRPr lang="en-US"/>
        </a:p>
      </dgm:t>
    </dgm:pt>
    <dgm:pt modelId="{F4999291-D65B-4778-843A-23F0AD67D3B8}" type="pres">
      <dgm:prSet presAssocID="{F1153ACC-BD21-43E1-B57C-5EDAB270C446}" presName="parTrans" presStyleLbl="sibTrans2D1" presStyleIdx="2" presStyleCnt="4"/>
      <dgm:spPr/>
      <dgm:t>
        <a:bodyPr/>
        <a:lstStyle/>
        <a:p>
          <a:endParaRPr lang="en-US"/>
        </a:p>
      </dgm:t>
    </dgm:pt>
    <dgm:pt modelId="{8A09DE50-943A-4843-856D-97EC300B7BAC}" type="pres">
      <dgm:prSet presAssocID="{F1153ACC-BD21-43E1-B57C-5EDAB270C446}" presName="connectorText" presStyleLbl="sibTrans2D1" presStyleIdx="2" presStyleCnt="4"/>
      <dgm:spPr/>
      <dgm:t>
        <a:bodyPr/>
        <a:lstStyle/>
        <a:p>
          <a:endParaRPr lang="en-US"/>
        </a:p>
      </dgm:t>
    </dgm:pt>
    <dgm:pt modelId="{8C4AD2EF-955E-4B9E-BC98-660493CFBC91}" type="pres">
      <dgm:prSet presAssocID="{83EFE17E-AD6B-4789-8100-5A90A2020365}" presName="node" presStyleLbl="node1" presStyleIdx="2" presStyleCnt="4" custScaleX="547853" custScaleY="107218" custRadScaleRad="94199" custRadScaleInc="-3345">
        <dgm:presLayoutVars>
          <dgm:bulletEnabled val="1"/>
        </dgm:presLayoutVars>
      </dgm:prSet>
      <dgm:spPr/>
      <dgm:t>
        <a:bodyPr/>
        <a:lstStyle/>
        <a:p>
          <a:endParaRPr lang="en-US"/>
        </a:p>
      </dgm:t>
    </dgm:pt>
    <dgm:pt modelId="{D8E5CEDB-CEE9-44B6-ACE1-040E5FE405B6}" type="pres">
      <dgm:prSet presAssocID="{58E4CA89-44E0-4B03-82E4-05AB9669B6AA}" presName="parTrans" presStyleLbl="sibTrans2D1" presStyleIdx="3" presStyleCnt="4"/>
      <dgm:spPr/>
      <dgm:t>
        <a:bodyPr/>
        <a:lstStyle/>
        <a:p>
          <a:endParaRPr lang="en-US"/>
        </a:p>
      </dgm:t>
    </dgm:pt>
    <dgm:pt modelId="{A6540648-6FEA-426F-812A-44AAFCB02AF4}" type="pres">
      <dgm:prSet presAssocID="{58E4CA89-44E0-4B03-82E4-05AB9669B6AA}" presName="connectorText" presStyleLbl="sibTrans2D1" presStyleIdx="3" presStyleCnt="4"/>
      <dgm:spPr/>
      <dgm:t>
        <a:bodyPr/>
        <a:lstStyle/>
        <a:p>
          <a:endParaRPr lang="en-US"/>
        </a:p>
      </dgm:t>
    </dgm:pt>
    <dgm:pt modelId="{BCD2A37E-C650-4E86-926B-A107DEADBEBB}" type="pres">
      <dgm:prSet presAssocID="{5BCE4598-1086-45CB-BFB7-44AA3205F849}" presName="node" presStyleLbl="node1" presStyleIdx="3" presStyleCnt="4" custScaleX="138290" custRadScaleRad="156706" custRadScaleInc="4957">
        <dgm:presLayoutVars>
          <dgm:bulletEnabled val="1"/>
        </dgm:presLayoutVars>
      </dgm:prSet>
      <dgm:spPr/>
      <dgm:t>
        <a:bodyPr/>
        <a:lstStyle/>
        <a:p>
          <a:endParaRPr lang="en-US"/>
        </a:p>
      </dgm:t>
    </dgm:pt>
  </dgm:ptLst>
  <dgm:cxnLst>
    <dgm:cxn modelId="{2DAC0458-9F79-403D-93F3-2D9ABCA78767}" type="presOf" srcId="{FBC1BA55-BACC-4775-AD5F-024EE3F2088A}" destId="{1FD19AD2-ACDA-4525-9FD2-9B7099426FB1}" srcOrd="1" destOrd="0" presId="urn:microsoft.com/office/officeart/2005/8/layout/radial5"/>
    <dgm:cxn modelId="{A192295E-B5A5-4176-B70A-CB2E51C5842F}" type="presOf" srcId="{58E4CA89-44E0-4B03-82E4-05AB9669B6AA}" destId="{A6540648-6FEA-426F-812A-44AAFCB02AF4}" srcOrd="1" destOrd="0" presId="urn:microsoft.com/office/officeart/2005/8/layout/radial5"/>
    <dgm:cxn modelId="{97B01F66-9401-4346-A676-CDBC36F8BF2E}" type="presOf" srcId="{87D17AED-912A-4606-B99C-53EF78E074F3}" destId="{AD34F33D-565A-4DEB-BFBC-FC5DD7DA336E}" srcOrd="0" destOrd="0" presId="urn:microsoft.com/office/officeart/2005/8/layout/radial5"/>
    <dgm:cxn modelId="{3CA7B444-D182-4156-BA5B-614A92A85175}" type="presOf" srcId="{3D67ACD5-414F-4424-90CA-DADC4B6A0A86}" destId="{D810C2F7-F78B-41EC-A902-28E1514555EC}" srcOrd="0" destOrd="0" presId="urn:microsoft.com/office/officeart/2005/8/layout/radial5"/>
    <dgm:cxn modelId="{0D1D94B6-A580-44D7-A734-8537E7C4ABAE}" type="presOf" srcId="{58E4CA89-44E0-4B03-82E4-05AB9669B6AA}" destId="{D8E5CEDB-CEE9-44B6-ACE1-040E5FE405B6}" srcOrd="0" destOrd="0" presId="urn:microsoft.com/office/officeart/2005/8/layout/radial5"/>
    <dgm:cxn modelId="{087988A2-3ECA-45E6-8696-978DCBD46728}" type="presOf" srcId="{1FF46C5A-9C39-4204-AF06-8EB3685B4239}" destId="{993E0DD2-4873-4901-9CAD-CA8B14ED6C0E}" srcOrd="0" destOrd="0" presId="urn:microsoft.com/office/officeart/2005/8/layout/radial5"/>
    <dgm:cxn modelId="{0165C4EF-6FF0-49B7-9DB8-4F91C14C3BB2}" type="presOf" srcId="{250D80B9-D2B9-4622-8688-8451627D645E}" destId="{2F5E3EBF-7C60-4DF3-AEA3-37DF64D803B8}" srcOrd="0" destOrd="0" presId="urn:microsoft.com/office/officeart/2005/8/layout/radial5"/>
    <dgm:cxn modelId="{6CB2558A-1A52-46EC-942E-AF9EAC2C5787}" type="presOf" srcId="{F1153ACC-BD21-43E1-B57C-5EDAB270C446}" destId="{F4999291-D65B-4778-843A-23F0AD67D3B8}" srcOrd="0" destOrd="0" presId="urn:microsoft.com/office/officeart/2005/8/layout/radial5"/>
    <dgm:cxn modelId="{60FD3031-810B-4BFD-8BB2-B12E64DF743C}" type="presOf" srcId="{250D80B9-D2B9-4622-8688-8451627D645E}" destId="{62A275A1-7089-4608-B527-66129DC132C4}" srcOrd="1" destOrd="0" presId="urn:microsoft.com/office/officeart/2005/8/layout/radial5"/>
    <dgm:cxn modelId="{EC95AB5C-681B-490F-A39F-3CBDB34996E9}" srcId="{87D17AED-912A-4606-B99C-53EF78E074F3}" destId="{83EFE17E-AD6B-4789-8100-5A90A2020365}" srcOrd="2" destOrd="0" parTransId="{F1153ACC-BD21-43E1-B57C-5EDAB270C446}" sibTransId="{8A9F5A6D-EC8F-4A9A-973F-BA57BB509A29}"/>
    <dgm:cxn modelId="{D8646999-AF63-4C9D-A6DF-1BAFD1D876B0}" type="presOf" srcId="{F1153ACC-BD21-43E1-B57C-5EDAB270C446}" destId="{8A09DE50-943A-4843-856D-97EC300B7BAC}" srcOrd="1" destOrd="0" presId="urn:microsoft.com/office/officeart/2005/8/layout/radial5"/>
    <dgm:cxn modelId="{040F09AC-0A9A-48E6-A81A-6F482D2A9CF4}" srcId="{3D67ACD5-414F-4424-90CA-DADC4B6A0A86}" destId="{87D17AED-912A-4606-B99C-53EF78E074F3}" srcOrd="0" destOrd="0" parTransId="{EA4F3AA4-9DA9-42E1-B665-E52A82843566}" sibTransId="{446566EA-AC9D-4105-B360-D7DA9B68B50E}"/>
    <dgm:cxn modelId="{B6AC36F2-20FD-4EA1-8FC7-410178CAC165}" type="presOf" srcId="{FBC1BA55-BACC-4775-AD5F-024EE3F2088A}" destId="{0E25ED40-A25A-43CC-8C23-B0A05110E931}" srcOrd="0" destOrd="0" presId="urn:microsoft.com/office/officeart/2005/8/layout/radial5"/>
    <dgm:cxn modelId="{3D12D0FE-0459-4788-9048-2F096A754C6E}" type="presOf" srcId="{5BCE4598-1086-45CB-BFB7-44AA3205F849}" destId="{BCD2A37E-C650-4E86-926B-A107DEADBEBB}" srcOrd="0" destOrd="0" presId="urn:microsoft.com/office/officeart/2005/8/layout/radial5"/>
    <dgm:cxn modelId="{2C8AE0B0-2A2A-4792-B6A8-D5D27F2AD2F6}" srcId="{87D17AED-912A-4606-B99C-53EF78E074F3}" destId="{1FF46C5A-9C39-4204-AF06-8EB3685B4239}" srcOrd="1" destOrd="0" parTransId="{250D80B9-D2B9-4622-8688-8451627D645E}" sibTransId="{BC4CEBF4-8030-4BA9-A1A8-03DADDCF6853}"/>
    <dgm:cxn modelId="{4293AACE-60F4-4DB5-84A7-021FAC7651DF}" srcId="{87D17AED-912A-4606-B99C-53EF78E074F3}" destId="{5BCE4598-1086-45CB-BFB7-44AA3205F849}" srcOrd="3" destOrd="0" parTransId="{58E4CA89-44E0-4B03-82E4-05AB9669B6AA}" sibTransId="{CA47CD04-5EE2-42AD-9100-60F9B7186778}"/>
    <dgm:cxn modelId="{8BDC7684-8721-4D0D-992C-F2928A3E3392}" type="presOf" srcId="{5B5B0B74-B679-4D89-8FDC-305B6BCBFFA1}" destId="{5D3A8A68-7A6F-4CE9-AAE6-025DAF45F62F}" srcOrd="0" destOrd="0" presId="urn:microsoft.com/office/officeart/2005/8/layout/radial5"/>
    <dgm:cxn modelId="{4BDAC006-B3A5-4720-BE54-CB293AF05387}" type="presOf" srcId="{83EFE17E-AD6B-4789-8100-5A90A2020365}" destId="{8C4AD2EF-955E-4B9E-BC98-660493CFBC91}" srcOrd="0" destOrd="0" presId="urn:microsoft.com/office/officeart/2005/8/layout/radial5"/>
    <dgm:cxn modelId="{41ABA602-BCDB-4AD6-8F76-0F701E5657B6}" srcId="{87D17AED-912A-4606-B99C-53EF78E074F3}" destId="{5B5B0B74-B679-4D89-8FDC-305B6BCBFFA1}" srcOrd="0" destOrd="0" parTransId="{FBC1BA55-BACC-4775-AD5F-024EE3F2088A}" sibTransId="{D94D278F-926F-4DC2-AF64-7DC30CF9A3CD}"/>
    <dgm:cxn modelId="{1D8B32A6-ACF7-40D9-B4B5-8137B681DDAF}" type="presParOf" srcId="{D810C2F7-F78B-41EC-A902-28E1514555EC}" destId="{AD34F33D-565A-4DEB-BFBC-FC5DD7DA336E}" srcOrd="0" destOrd="0" presId="urn:microsoft.com/office/officeart/2005/8/layout/radial5"/>
    <dgm:cxn modelId="{04DBDC75-A85D-42D8-8A8C-026E9AD5CC07}" type="presParOf" srcId="{D810C2F7-F78B-41EC-A902-28E1514555EC}" destId="{0E25ED40-A25A-43CC-8C23-B0A05110E931}" srcOrd="1" destOrd="0" presId="urn:microsoft.com/office/officeart/2005/8/layout/radial5"/>
    <dgm:cxn modelId="{6A35DC66-A375-4D74-8827-828E26EDE335}" type="presParOf" srcId="{0E25ED40-A25A-43CC-8C23-B0A05110E931}" destId="{1FD19AD2-ACDA-4525-9FD2-9B7099426FB1}" srcOrd="0" destOrd="0" presId="urn:microsoft.com/office/officeart/2005/8/layout/radial5"/>
    <dgm:cxn modelId="{ACF24183-C77D-4211-BE22-1D2B6B8B0E35}" type="presParOf" srcId="{D810C2F7-F78B-41EC-A902-28E1514555EC}" destId="{5D3A8A68-7A6F-4CE9-AAE6-025DAF45F62F}" srcOrd="2" destOrd="0" presId="urn:microsoft.com/office/officeart/2005/8/layout/radial5"/>
    <dgm:cxn modelId="{26235B15-E6AA-475B-B546-FDAD855D35F6}" type="presParOf" srcId="{D810C2F7-F78B-41EC-A902-28E1514555EC}" destId="{2F5E3EBF-7C60-4DF3-AEA3-37DF64D803B8}" srcOrd="3" destOrd="0" presId="urn:microsoft.com/office/officeart/2005/8/layout/radial5"/>
    <dgm:cxn modelId="{AC7B8CD5-89E6-4AF2-AF6E-3A78234A477C}" type="presParOf" srcId="{2F5E3EBF-7C60-4DF3-AEA3-37DF64D803B8}" destId="{62A275A1-7089-4608-B527-66129DC132C4}" srcOrd="0" destOrd="0" presId="urn:microsoft.com/office/officeart/2005/8/layout/radial5"/>
    <dgm:cxn modelId="{9DE9B3D2-0FA5-4D00-91DE-3448F2DDC2B3}" type="presParOf" srcId="{D810C2F7-F78B-41EC-A902-28E1514555EC}" destId="{993E0DD2-4873-4901-9CAD-CA8B14ED6C0E}" srcOrd="4" destOrd="0" presId="urn:microsoft.com/office/officeart/2005/8/layout/radial5"/>
    <dgm:cxn modelId="{6165E118-B270-4954-AEEC-FD2729190426}" type="presParOf" srcId="{D810C2F7-F78B-41EC-A902-28E1514555EC}" destId="{F4999291-D65B-4778-843A-23F0AD67D3B8}" srcOrd="5" destOrd="0" presId="urn:microsoft.com/office/officeart/2005/8/layout/radial5"/>
    <dgm:cxn modelId="{C3BE0A6E-F894-4097-8114-F9112E75AC0B}" type="presParOf" srcId="{F4999291-D65B-4778-843A-23F0AD67D3B8}" destId="{8A09DE50-943A-4843-856D-97EC300B7BAC}" srcOrd="0" destOrd="0" presId="urn:microsoft.com/office/officeart/2005/8/layout/radial5"/>
    <dgm:cxn modelId="{ED2F8E20-F4F3-405F-A18C-C71A0008A4F4}" type="presParOf" srcId="{D810C2F7-F78B-41EC-A902-28E1514555EC}" destId="{8C4AD2EF-955E-4B9E-BC98-660493CFBC91}" srcOrd="6" destOrd="0" presId="urn:microsoft.com/office/officeart/2005/8/layout/radial5"/>
    <dgm:cxn modelId="{47C5130F-D85D-4443-A81F-94A7C2046386}" type="presParOf" srcId="{D810C2F7-F78B-41EC-A902-28E1514555EC}" destId="{D8E5CEDB-CEE9-44B6-ACE1-040E5FE405B6}" srcOrd="7" destOrd="0" presId="urn:microsoft.com/office/officeart/2005/8/layout/radial5"/>
    <dgm:cxn modelId="{D0DEB168-F1EF-4CBF-98E2-53486DCD618B}" type="presParOf" srcId="{D8E5CEDB-CEE9-44B6-ACE1-040E5FE405B6}" destId="{A6540648-6FEA-426F-812A-44AAFCB02AF4}" srcOrd="0" destOrd="0" presId="urn:microsoft.com/office/officeart/2005/8/layout/radial5"/>
    <dgm:cxn modelId="{7233B918-BB3A-4E60-8722-C46285D13D11}" type="presParOf" srcId="{D810C2F7-F78B-41EC-A902-28E1514555EC}" destId="{BCD2A37E-C650-4E86-926B-A107DEADBEBB}" srcOrd="8" destOrd="0" presId="urn:microsoft.com/office/officeart/2005/8/layout/radial5"/>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E315863-2A92-442C-898F-99CAC3ED9C68}"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US"/>
        </a:p>
      </dgm:t>
    </dgm:pt>
    <dgm:pt modelId="{22D26A10-C6F9-4675-9836-0603051E4AB1}">
      <dgm:prSet phldrT="[Text]" phldr="1"/>
      <dgm:spPr/>
      <dgm:t>
        <a:bodyPr/>
        <a:lstStyle/>
        <a:p>
          <a:endParaRPr lang="en-US"/>
        </a:p>
      </dgm:t>
    </dgm:pt>
    <dgm:pt modelId="{F850C658-10B8-465D-9920-9D7E749B5152}" type="parTrans" cxnId="{85633B76-66EF-44AC-9E3D-F143B3B0A47B}">
      <dgm:prSet/>
      <dgm:spPr/>
      <dgm:t>
        <a:bodyPr/>
        <a:lstStyle/>
        <a:p>
          <a:endParaRPr lang="en-US"/>
        </a:p>
      </dgm:t>
    </dgm:pt>
    <dgm:pt modelId="{F2102D3C-F6BE-461B-92E7-9AB96F356BF4}" type="sibTrans" cxnId="{85633B76-66EF-44AC-9E3D-F143B3B0A47B}">
      <dgm:prSet/>
      <dgm:spPr/>
      <dgm:t>
        <a:bodyPr/>
        <a:lstStyle/>
        <a:p>
          <a:endParaRPr lang="en-US"/>
        </a:p>
      </dgm:t>
    </dgm:pt>
    <dgm:pt modelId="{83BCF099-AD4A-45BB-9074-55BE415E87B8}">
      <dgm:prSet phldrT="[Text]"/>
      <dgm:spPr>
        <a:solidFill>
          <a:schemeClr val="accent4">
            <a:lumMod val="60000"/>
            <a:lumOff val="40000"/>
          </a:schemeClr>
        </a:solidFill>
      </dgm:spPr>
      <dgm:t>
        <a:bodyPr/>
        <a:lstStyle/>
        <a:p>
          <a:r>
            <a:rPr lang="bn-BD" dirty="0" smtClean="0">
              <a:solidFill>
                <a:schemeClr val="tx1"/>
              </a:solidFill>
              <a:latin typeface="NikoshBAN" pitchFamily="2" charset="0"/>
              <a:cs typeface="NikoshBAN" pitchFamily="2" charset="0"/>
            </a:rPr>
            <a:t>জন্ম-</a:t>
          </a:r>
          <a:r>
            <a:rPr lang="en-US" dirty="0" smtClean="0">
              <a:solidFill>
                <a:schemeClr val="tx1"/>
              </a:solidFill>
              <a:latin typeface="NikoshBAN" pitchFamily="2" charset="0"/>
              <a:cs typeface="NikoshBAN" pitchFamily="2" charset="0"/>
            </a:rPr>
            <a:t>১৮১৫</a:t>
          </a:r>
          <a:endParaRPr lang="en-US" dirty="0">
            <a:solidFill>
              <a:schemeClr val="tx1"/>
            </a:solidFill>
            <a:latin typeface="NikoshBAN" pitchFamily="2" charset="0"/>
            <a:cs typeface="NikoshBAN" pitchFamily="2" charset="0"/>
          </a:endParaRPr>
        </a:p>
      </dgm:t>
    </dgm:pt>
    <dgm:pt modelId="{F53B712E-0740-43CF-99DC-44CF5C02AAC1}" type="parTrans" cxnId="{104258B3-4883-46DE-94D5-D8C8EE099515}">
      <dgm:prSet/>
      <dgm:spPr/>
      <dgm:t>
        <a:bodyPr/>
        <a:lstStyle/>
        <a:p>
          <a:endParaRPr lang="en-US"/>
        </a:p>
      </dgm:t>
    </dgm:pt>
    <dgm:pt modelId="{F5D4611D-B3F3-4237-A4F3-3EE4279B7EF0}" type="sibTrans" cxnId="{104258B3-4883-46DE-94D5-D8C8EE099515}">
      <dgm:prSet/>
      <dgm:spPr/>
      <dgm:t>
        <a:bodyPr/>
        <a:lstStyle/>
        <a:p>
          <a:endParaRPr lang="en-US"/>
        </a:p>
      </dgm:t>
    </dgm:pt>
    <dgm:pt modelId="{94682074-D853-4526-A41C-9265F33F5DB9}">
      <dgm:prSet phldrT="[Text]" custT="1"/>
      <dgm:spPr>
        <a:solidFill>
          <a:schemeClr val="accent4">
            <a:lumMod val="60000"/>
            <a:lumOff val="40000"/>
          </a:schemeClr>
        </a:solidFill>
      </dgm:spPr>
      <dgm:t>
        <a:bodyPr/>
        <a:lstStyle/>
        <a:p>
          <a:r>
            <a:rPr lang="bn-BD" sz="2800" dirty="0" smtClean="0">
              <a:solidFill>
                <a:schemeClr val="tx1"/>
              </a:solidFill>
              <a:latin typeface="NikoshBAN" pitchFamily="2" charset="0"/>
              <a:cs typeface="NikoshBAN" pitchFamily="2" charset="0"/>
            </a:rPr>
            <a:t>কম্পিউটার</a:t>
          </a:r>
          <a:r>
            <a:rPr lang="en-US" sz="2800" dirty="0" smtClean="0">
              <a:solidFill>
                <a:schemeClr val="tx1"/>
              </a:solidFill>
              <a:latin typeface="NikoshBAN" pitchFamily="2" charset="0"/>
              <a:cs typeface="NikoshBAN" pitchFamily="2" charset="0"/>
            </a:rPr>
            <a:t> </a:t>
          </a:r>
          <a:r>
            <a:rPr lang="bn-BD" sz="2800" dirty="0" smtClean="0">
              <a:solidFill>
                <a:schemeClr val="tx1"/>
              </a:solidFill>
              <a:latin typeface="NikoshBAN" pitchFamily="2" charset="0"/>
              <a:cs typeface="NikoshBAN" pitchFamily="2" charset="0"/>
            </a:rPr>
            <a:t>প্রোগ্রামিং এর </a:t>
          </a:r>
          <a:r>
            <a:rPr lang="en-US" sz="2800" dirty="0" smtClean="0">
              <a:solidFill>
                <a:schemeClr val="tx1"/>
              </a:solidFill>
              <a:latin typeface="NikoshBAN" pitchFamily="2" charset="0"/>
              <a:cs typeface="NikoshBAN" pitchFamily="2" charset="0"/>
            </a:rPr>
            <a:t> </a:t>
          </a:r>
          <a:r>
            <a:rPr lang="bn-BD" sz="2800" dirty="0" smtClean="0">
              <a:solidFill>
                <a:schemeClr val="tx1"/>
              </a:solidFill>
              <a:latin typeface="NikoshBAN" pitchFamily="2" charset="0"/>
              <a:cs typeface="NikoshBAN" pitchFamily="2" charset="0"/>
            </a:rPr>
            <a:t>প্রবর্তক</a:t>
          </a:r>
          <a:endParaRPr lang="en-US" sz="2800" dirty="0">
            <a:solidFill>
              <a:schemeClr val="tx1"/>
            </a:solidFill>
            <a:latin typeface="NikoshBAN" pitchFamily="2" charset="0"/>
            <a:cs typeface="NikoshBAN" pitchFamily="2" charset="0"/>
          </a:endParaRPr>
        </a:p>
      </dgm:t>
    </dgm:pt>
    <dgm:pt modelId="{DD05D887-9FBF-4553-95CC-48E5589DC939}" type="parTrans" cxnId="{84756400-2033-485C-80AE-A2B656EB5076}">
      <dgm:prSet/>
      <dgm:spPr/>
      <dgm:t>
        <a:bodyPr/>
        <a:lstStyle/>
        <a:p>
          <a:endParaRPr lang="en-US"/>
        </a:p>
      </dgm:t>
    </dgm:pt>
    <dgm:pt modelId="{B9F47143-195D-477C-A528-21B00A4D3B97}" type="sibTrans" cxnId="{84756400-2033-485C-80AE-A2B656EB5076}">
      <dgm:prSet/>
      <dgm:spPr/>
      <dgm:t>
        <a:bodyPr/>
        <a:lstStyle/>
        <a:p>
          <a:endParaRPr lang="en-US"/>
        </a:p>
      </dgm:t>
    </dgm:pt>
    <dgm:pt modelId="{A4A07F1D-032C-4BC0-A654-DC6C2F109084}">
      <dgm:prSet phldrT="[Text]"/>
      <dgm:spPr>
        <a:solidFill>
          <a:schemeClr val="accent4">
            <a:lumMod val="60000"/>
            <a:lumOff val="40000"/>
          </a:schemeClr>
        </a:solidFill>
      </dgm:spPr>
      <dgm:t>
        <a:bodyPr/>
        <a:lstStyle/>
        <a:p>
          <a:r>
            <a:rPr lang="en-US" dirty="0" smtClean="0">
              <a:solidFill>
                <a:schemeClr val="tx1"/>
              </a:solidFill>
              <a:latin typeface="NikoshBAN" pitchFamily="2" charset="0"/>
              <a:cs typeface="NikoshBAN" pitchFamily="2" charset="0"/>
            </a:rPr>
            <a:t> </a:t>
          </a:r>
          <a:r>
            <a:rPr lang="bn-BD" dirty="0" smtClean="0">
              <a:solidFill>
                <a:schemeClr val="tx1"/>
              </a:solidFill>
              <a:latin typeface="NikoshBAN" pitchFamily="2" charset="0"/>
              <a:cs typeface="NikoshBAN" pitchFamily="2" charset="0"/>
            </a:rPr>
            <a:t>মৃত্যু-</a:t>
          </a:r>
          <a:r>
            <a:rPr lang="en-US" dirty="0" smtClean="0">
              <a:solidFill>
                <a:schemeClr val="tx1"/>
              </a:solidFill>
              <a:latin typeface="NikoshBAN" pitchFamily="2" charset="0"/>
              <a:cs typeface="NikoshBAN" pitchFamily="2" charset="0"/>
            </a:rPr>
            <a:t> ১৮৫২</a:t>
          </a:r>
          <a:endParaRPr lang="en-US" dirty="0">
            <a:solidFill>
              <a:schemeClr val="tx1"/>
            </a:solidFill>
            <a:latin typeface="NikoshBAN" pitchFamily="2" charset="0"/>
            <a:cs typeface="NikoshBAN" pitchFamily="2" charset="0"/>
          </a:endParaRPr>
        </a:p>
      </dgm:t>
    </dgm:pt>
    <dgm:pt modelId="{36C63AEA-D3E0-4E1A-92BE-13EDE60B7566}" type="parTrans" cxnId="{0FE08A00-59F0-4C79-83C8-0EEEACEDD226}">
      <dgm:prSet/>
      <dgm:spPr/>
      <dgm:t>
        <a:bodyPr/>
        <a:lstStyle/>
        <a:p>
          <a:endParaRPr lang="en-US"/>
        </a:p>
      </dgm:t>
    </dgm:pt>
    <dgm:pt modelId="{AB3CF1CD-D2B1-4C7B-B6CB-AEC26FE9748A}" type="sibTrans" cxnId="{0FE08A00-59F0-4C79-83C8-0EEEACEDD226}">
      <dgm:prSet/>
      <dgm:spPr/>
      <dgm:t>
        <a:bodyPr/>
        <a:lstStyle/>
        <a:p>
          <a:endParaRPr lang="en-US"/>
        </a:p>
      </dgm:t>
    </dgm:pt>
    <dgm:pt modelId="{0170FB2F-5CD7-48AD-A795-F5D5BB219571}">
      <dgm:prSet phldrT="[Text]" custT="1"/>
      <dgm:spPr>
        <a:solidFill>
          <a:schemeClr val="accent4">
            <a:lumMod val="60000"/>
            <a:lumOff val="40000"/>
          </a:schemeClr>
        </a:solidFill>
      </dgm:spPr>
      <dgm:t>
        <a:bodyPr/>
        <a:lstStyle/>
        <a:p>
          <a:r>
            <a:rPr lang="bn-BD" sz="2800" dirty="0" smtClean="0">
              <a:solidFill>
                <a:schemeClr val="tx1"/>
              </a:solidFill>
              <a:latin typeface="NikoshBAN" pitchFamily="2" charset="0"/>
              <a:cs typeface="NikoshBAN" pitchFamily="2" charset="0"/>
            </a:rPr>
            <a:t>তিনি</a:t>
          </a:r>
          <a:r>
            <a:rPr lang="en-US" sz="2800" dirty="0" smtClean="0">
              <a:solidFill>
                <a:schemeClr val="tx1"/>
              </a:solidFill>
              <a:latin typeface="NikoshBAN" pitchFamily="2" charset="0"/>
              <a:cs typeface="NikoshBAN" pitchFamily="2" charset="0"/>
            </a:rPr>
            <a:t> </a:t>
          </a:r>
          <a:r>
            <a:rPr lang="bn-BD" sz="2800" dirty="0" smtClean="0">
              <a:solidFill>
                <a:schemeClr val="tx1"/>
              </a:solidFill>
              <a:latin typeface="NikoshBAN" pitchFamily="2" charset="0"/>
              <a:cs typeface="NikoshBAN" pitchFamily="2" charset="0"/>
            </a:rPr>
            <a:t>কবি</a:t>
          </a:r>
          <a:r>
            <a:rPr lang="en-US" sz="2800" dirty="0" smtClean="0">
              <a:solidFill>
                <a:schemeClr val="tx1"/>
              </a:solidFill>
              <a:latin typeface="NikoshBAN" pitchFamily="2" charset="0"/>
              <a:cs typeface="NikoshBAN" pitchFamily="2" charset="0"/>
            </a:rPr>
            <a:t> </a:t>
          </a:r>
          <a:r>
            <a:rPr lang="bn-BD" sz="2800" dirty="0" smtClean="0">
              <a:solidFill>
                <a:schemeClr val="tx1"/>
              </a:solidFill>
              <a:latin typeface="NikoshBAN" pitchFamily="2" charset="0"/>
              <a:cs typeface="NikoshBAN" pitchFamily="2" charset="0"/>
            </a:rPr>
            <a:t>লর্ড</a:t>
          </a:r>
          <a:r>
            <a:rPr lang="en-US" sz="2800" dirty="0" smtClean="0">
              <a:solidFill>
                <a:schemeClr val="tx1"/>
              </a:solidFill>
              <a:latin typeface="NikoshBAN" pitchFamily="2" charset="0"/>
              <a:cs typeface="NikoshBAN" pitchFamily="2" charset="0"/>
            </a:rPr>
            <a:t> </a:t>
          </a:r>
          <a:r>
            <a:rPr lang="bn-BD" sz="2800" dirty="0" smtClean="0">
              <a:solidFill>
                <a:schemeClr val="tx1"/>
              </a:solidFill>
              <a:latin typeface="NikoshBAN" pitchFamily="2" charset="0"/>
              <a:cs typeface="NikoshBAN" pitchFamily="2" charset="0"/>
            </a:rPr>
            <a:t>বায়রনের কন্যা</a:t>
          </a:r>
          <a:endParaRPr lang="en-US" sz="2800" dirty="0">
            <a:solidFill>
              <a:schemeClr val="tx1"/>
            </a:solidFill>
            <a:latin typeface="NikoshBAN" pitchFamily="2" charset="0"/>
            <a:cs typeface="NikoshBAN" pitchFamily="2" charset="0"/>
          </a:endParaRPr>
        </a:p>
      </dgm:t>
    </dgm:pt>
    <dgm:pt modelId="{83B4F343-AD46-449E-9038-4092F24A6635}" type="parTrans" cxnId="{12FFC55E-B091-4D66-B4FA-D66E3751FB6C}">
      <dgm:prSet/>
      <dgm:spPr/>
      <dgm:t>
        <a:bodyPr/>
        <a:lstStyle/>
        <a:p>
          <a:endParaRPr lang="en-US"/>
        </a:p>
      </dgm:t>
    </dgm:pt>
    <dgm:pt modelId="{770BB0FC-4301-464E-AB8B-2F1F6748D9E2}" type="sibTrans" cxnId="{12FFC55E-B091-4D66-B4FA-D66E3751FB6C}">
      <dgm:prSet/>
      <dgm:spPr/>
      <dgm:t>
        <a:bodyPr/>
        <a:lstStyle/>
        <a:p>
          <a:endParaRPr lang="en-US"/>
        </a:p>
      </dgm:t>
    </dgm:pt>
    <dgm:pt modelId="{BCAAA147-1B94-4DA6-A56C-35E7BC935DAC}" type="pres">
      <dgm:prSet presAssocID="{FE315863-2A92-442C-898F-99CAC3ED9C68}" presName="Name0" presStyleCnt="0">
        <dgm:presLayoutVars>
          <dgm:chMax val="1"/>
          <dgm:dir/>
          <dgm:animLvl val="ctr"/>
          <dgm:resizeHandles val="exact"/>
        </dgm:presLayoutVars>
      </dgm:prSet>
      <dgm:spPr/>
      <dgm:t>
        <a:bodyPr/>
        <a:lstStyle/>
        <a:p>
          <a:endParaRPr lang="en-US"/>
        </a:p>
      </dgm:t>
    </dgm:pt>
    <dgm:pt modelId="{696A2692-7C4F-4D0C-93B2-546645369516}" type="pres">
      <dgm:prSet presAssocID="{22D26A10-C6F9-4675-9836-0603051E4AB1}" presName="centerShape" presStyleLbl="node0" presStyleIdx="0" presStyleCnt="1"/>
      <dgm:spPr/>
      <dgm:t>
        <a:bodyPr/>
        <a:lstStyle/>
        <a:p>
          <a:endParaRPr lang="en-US"/>
        </a:p>
      </dgm:t>
    </dgm:pt>
    <dgm:pt modelId="{7878C34E-941C-45B5-B31A-F713DC06B37C}" type="pres">
      <dgm:prSet presAssocID="{83BCF099-AD4A-45BB-9074-55BE415E87B8}" presName="node" presStyleLbl="node1" presStyleIdx="0" presStyleCnt="4" custScaleX="150461" custScaleY="62947" custRadScaleRad="107688" custRadScaleInc="-31664">
        <dgm:presLayoutVars>
          <dgm:bulletEnabled val="1"/>
        </dgm:presLayoutVars>
      </dgm:prSet>
      <dgm:spPr/>
      <dgm:t>
        <a:bodyPr/>
        <a:lstStyle/>
        <a:p>
          <a:endParaRPr lang="en-US"/>
        </a:p>
      </dgm:t>
    </dgm:pt>
    <dgm:pt modelId="{E0D3EF96-5404-495B-A5F3-383AE89F0C22}" type="pres">
      <dgm:prSet presAssocID="{83BCF099-AD4A-45BB-9074-55BE415E87B8}" presName="dummy" presStyleCnt="0"/>
      <dgm:spPr/>
    </dgm:pt>
    <dgm:pt modelId="{2E79BD10-7E65-40BA-8C62-D464DD584684}" type="pres">
      <dgm:prSet presAssocID="{F5D4611D-B3F3-4237-A4F3-3EE4279B7EF0}" presName="sibTrans" presStyleLbl="sibTrans2D1" presStyleIdx="0" presStyleCnt="4"/>
      <dgm:spPr/>
      <dgm:t>
        <a:bodyPr/>
        <a:lstStyle/>
        <a:p>
          <a:endParaRPr lang="en-US"/>
        </a:p>
      </dgm:t>
    </dgm:pt>
    <dgm:pt modelId="{D6CDF49B-F367-4FF9-B5F6-BA86BB213F04}" type="pres">
      <dgm:prSet presAssocID="{94682074-D853-4526-A41C-9265F33F5DB9}" presName="node" presStyleLbl="node1" presStyleIdx="1" presStyleCnt="4" custScaleX="219419" custScaleY="197896" custRadScaleRad="152884" custRadScaleInc="-1982">
        <dgm:presLayoutVars>
          <dgm:bulletEnabled val="1"/>
        </dgm:presLayoutVars>
      </dgm:prSet>
      <dgm:spPr/>
      <dgm:t>
        <a:bodyPr/>
        <a:lstStyle/>
        <a:p>
          <a:endParaRPr lang="en-US"/>
        </a:p>
      </dgm:t>
    </dgm:pt>
    <dgm:pt modelId="{CC354074-A562-46AB-9AA6-2584E0444338}" type="pres">
      <dgm:prSet presAssocID="{94682074-D853-4526-A41C-9265F33F5DB9}" presName="dummy" presStyleCnt="0"/>
      <dgm:spPr/>
    </dgm:pt>
    <dgm:pt modelId="{6E83B5BF-4BE6-4F8C-BD3F-81225EDFE0A7}" type="pres">
      <dgm:prSet presAssocID="{B9F47143-195D-477C-A528-21B00A4D3B97}" presName="sibTrans" presStyleLbl="sibTrans2D1" presStyleIdx="1" presStyleCnt="4" custLinFactNeighborX="1625" custLinFactNeighborY="-10665"/>
      <dgm:spPr/>
      <dgm:t>
        <a:bodyPr/>
        <a:lstStyle/>
        <a:p>
          <a:endParaRPr lang="en-US"/>
        </a:p>
      </dgm:t>
    </dgm:pt>
    <dgm:pt modelId="{176687CB-9526-4CC5-9931-E2C20FBF678B}" type="pres">
      <dgm:prSet presAssocID="{A4A07F1D-032C-4BC0-A654-DC6C2F109084}" presName="node" presStyleLbl="node1" presStyleIdx="2" presStyleCnt="4" custScaleX="187700" custScaleY="68000" custRadScaleRad="99684" custRadScaleInc="55550">
        <dgm:presLayoutVars>
          <dgm:bulletEnabled val="1"/>
        </dgm:presLayoutVars>
      </dgm:prSet>
      <dgm:spPr/>
      <dgm:t>
        <a:bodyPr/>
        <a:lstStyle/>
        <a:p>
          <a:endParaRPr lang="en-US"/>
        </a:p>
      </dgm:t>
    </dgm:pt>
    <dgm:pt modelId="{8F681FF1-B6DC-4903-B9A5-AB17C3473C8B}" type="pres">
      <dgm:prSet presAssocID="{A4A07F1D-032C-4BC0-A654-DC6C2F109084}" presName="dummy" presStyleCnt="0"/>
      <dgm:spPr/>
    </dgm:pt>
    <dgm:pt modelId="{7344CCBA-AB96-403C-85EF-35F79EF14065}" type="pres">
      <dgm:prSet presAssocID="{AB3CF1CD-D2B1-4C7B-B6CB-AEC26FE9748A}" presName="sibTrans" presStyleLbl="sibTrans2D1" presStyleIdx="2" presStyleCnt="4" custLinFactNeighborX="-14275" custLinFactNeighborY="11427"/>
      <dgm:spPr/>
      <dgm:t>
        <a:bodyPr/>
        <a:lstStyle/>
        <a:p>
          <a:endParaRPr lang="en-US"/>
        </a:p>
      </dgm:t>
    </dgm:pt>
    <dgm:pt modelId="{88DBDA6A-F167-41A1-B15E-F4C66E808503}" type="pres">
      <dgm:prSet presAssocID="{0170FB2F-5CD7-48AD-A795-F5D5BB219571}" presName="node" presStyleLbl="node1" presStyleIdx="3" presStyleCnt="4" custScaleX="208021" custScaleY="212315" custRadScaleRad="179149" custRadScaleInc="-7608">
        <dgm:presLayoutVars>
          <dgm:bulletEnabled val="1"/>
        </dgm:presLayoutVars>
      </dgm:prSet>
      <dgm:spPr/>
      <dgm:t>
        <a:bodyPr/>
        <a:lstStyle/>
        <a:p>
          <a:endParaRPr lang="en-US"/>
        </a:p>
      </dgm:t>
    </dgm:pt>
    <dgm:pt modelId="{C3DCA5D9-931F-463F-BACD-5FA0BAA8C57E}" type="pres">
      <dgm:prSet presAssocID="{0170FB2F-5CD7-48AD-A795-F5D5BB219571}" presName="dummy" presStyleCnt="0"/>
      <dgm:spPr/>
    </dgm:pt>
    <dgm:pt modelId="{5BC73698-6AD4-4061-9CA8-0B22EAA316B6}" type="pres">
      <dgm:prSet presAssocID="{770BB0FC-4301-464E-AB8B-2F1F6748D9E2}" presName="sibTrans" presStyleLbl="sibTrans2D1" presStyleIdx="3" presStyleCnt="4"/>
      <dgm:spPr/>
      <dgm:t>
        <a:bodyPr/>
        <a:lstStyle/>
        <a:p>
          <a:endParaRPr lang="en-US"/>
        </a:p>
      </dgm:t>
    </dgm:pt>
  </dgm:ptLst>
  <dgm:cxnLst>
    <dgm:cxn modelId="{104258B3-4883-46DE-94D5-D8C8EE099515}" srcId="{22D26A10-C6F9-4675-9836-0603051E4AB1}" destId="{83BCF099-AD4A-45BB-9074-55BE415E87B8}" srcOrd="0" destOrd="0" parTransId="{F53B712E-0740-43CF-99DC-44CF5C02AAC1}" sibTransId="{F5D4611D-B3F3-4237-A4F3-3EE4279B7EF0}"/>
    <dgm:cxn modelId="{86EC2DAE-70AB-4157-8CBF-5147268E195F}" type="presOf" srcId="{94682074-D853-4526-A41C-9265F33F5DB9}" destId="{D6CDF49B-F367-4FF9-B5F6-BA86BB213F04}" srcOrd="0" destOrd="0" presId="urn:microsoft.com/office/officeart/2005/8/layout/radial6"/>
    <dgm:cxn modelId="{43E29207-5699-4E6D-8406-FC7C7DBC7719}" type="presOf" srcId="{770BB0FC-4301-464E-AB8B-2F1F6748D9E2}" destId="{5BC73698-6AD4-4061-9CA8-0B22EAA316B6}" srcOrd="0" destOrd="0" presId="urn:microsoft.com/office/officeart/2005/8/layout/radial6"/>
    <dgm:cxn modelId="{84756400-2033-485C-80AE-A2B656EB5076}" srcId="{22D26A10-C6F9-4675-9836-0603051E4AB1}" destId="{94682074-D853-4526-A41C-9265F33F5DB9}" srcOrd="1" destOrd="0" parTransId="{DD05D887-9FBF-4553-95CC-48E5589DC939}" sibTransId="{B9F47143-195D-477C-A528-21B00A4D3B97}"/>
    <dgm:cxn modelId="{12FFC55E-B091-4D66-B4FA-D66E3751FB6C}" srcId="{22D26A10-C6F9-4675-9836-0603051E4AB1}" destId="{0170FB2F-5CD7-48AD-A795-F5D5BB219571}" srcOrd="3" destOrd="0" parTransId="{83B4F343-AD46-449E-9038-4092F24A6635}" sibTransId="{770BB0FC-4301-464E-AB8B-2F1F6748D9E2}"/>
    <dgm:cxn modelId="{4ABA920C-4149-4290-9DA2-B3B2580E65EA}" type="presOf" srcId="{AB3CF1CD-D2B1-4C7B-B6CB-AEC26FE9748A}" destId="{7344CCBA-AB96-403C-85EF-35F79EF14065}" srcOrd="0" destOrd="0" presId="urn:microsoft.com/office/officeart/2005/8/layout/radial6"/>
    <dgm:cxn modelId="{F3EEA458-DE0B-4CB8-8E14-08ED945620EA}" type="presOf" srcId="{F5D4611D-B3F3-4237-A4F3-3EE4279B7EF0}" destId="{2E79BD10-7E65-40BA-8C62-D464DD584684}" srcOrd="0" destOrd="0" presId="urn:microsoft.com/office/officeart/2005/8/layout/radial6"/>
    <dgm:cxn modelId="{46740769-F4A1-424C-A0C8-0D9421CB8D2A}" type="presOf" srcId="{FE315863-2A92-442C-898F-99CAC3ED9C68}" destId="{BCAAA147-1B94-4DA6-A56C-35E7BC935DAC}" srcOrd="0" destOrd="0" presId="urn:microsoft.com/office/officeart/2005/8/layout/radial6"/>
    <dgm:cxn modelId="{3D74CE95-0E00-4E57-9264-B91DE44CBBE0}" type="presOf" srcId="{A4A07F1D-032C-4BC0-A654-DC6C2F109084}" destId="{176687CB-9526-4CC5-9931-E2C20FBF678B}" srcOrd="0" destOrd="0" presId="urn:microsoft.com/office/officeart/2005/8/layout/radial6"/>
    <dgm:cxn modelId="{1837A4FB-D601-44EC-AE6E-95504B1A959E}" type="presOf" srcId="{22D26A10-C6F9-4675-9836-0603051E4AB1}" destId="{696A2692-7C4F-4D0C-93B2-546645369516}" srcOrd="0" destOrd="0" presId="urn:microsoft.com/office/officeart/2005/8/layout/radial6"/>
    <dgm:cxn modelId="{9BE20B5C-4B00-4E13-A0D4-0063D6162E0B}" type="presOf" srcId="{B9F47143-195D-477C-A528-21B00A4D3B97}" destId="{6E83B5BF-4BE6-4F8C-BD3F-81225EDFE0A7}" srcOrd="0" destOrd="0" presId="urn:microsoft.com/office/officeart/2005/8/layout/radial6"/>
    <dgm:cxn modelId="{85633B76-66EF-44AC-9E3D-F143B3B0A47B}" srcId="{FE315863-2A92-442C-898F-99CAC3ED9C68}" destId="{22D26A10-C6F9-4675-9836-0603051E4AB1}" srcOrd="0" destOrd="0" parTransId="{F850C658-10B8-465D-9920-9D7E749B5152}" sibTransId="{F2102D3C-F6BE-461B-92E7-9AB96F356BF4}"/>
    <dgm:cxn modelId="{8260EC0E-A7B6-4834-802E-C80E927E88BC}" type="presOf" srcId="{83BCF099-AD4A-45BB-9074-55BE415E87B8}" destId="{7878C34E-941C-45B5-B31A-F713DC06B37C}" srcOrd="0" destOrd="0" presId="urn:microsoft.com/office/officeart/2005/8/layout/radial6"/>
    <dgm:cxn modelId="{0FE08A00-59F0-4C79-83C8-0EEEACEDD226}" srcId="{22D26A10-C6F9-4675-9836-0603051E4AB1}" destId="{A4A07F1D-032C-4BC0-A654-DC6C2F109084}" srcOrd="2" destOrd="0" parTransId="{36C63AEA-D3E0-4E1A-92BE-13EDE60B7566}" sibTransId="{AB3CF1CD-D2B1-4C7B-B6CB-AEC26FE9748A}"/>
    <dgm:cxn modelId="{27B4AB27-3222-4D91-92C7-DF30B48BC07A}" type="presOf" srcId="{0170FB2F-5CD7-48AD-A795-F5D5BB219571}" destId="{88DBDA6A-F167-41A1-B15E-F4C66E808503}" srcOrd="0" destOrd="0" presId="urn:microsoft.com/office/officeart/2005/8/layout/radial6"/>
    <dgm:cxn modelId="{30D546D5-A142-48AA-A90B-20FB22A298AC}" type="presParOf" srcId="{BCAAA147-1B94-4DA6-A56C-35E7BC935DAC}" destId="{696A2692-7C4F-4D0C-93B2-546645369516}" srcOrd="0" destOrd="0" presId="urn:microsoft.com/office/officeart/2005/8/layout/radial6"/>
    <dgm:cxn modelId="{D25A0429-AB92-4029-90C7-77B503F900F4}" type="presParOf" srcId="{BCAAA147-1B94-4DA6-A56C-35E7BC935DAC}" destId="{7878C34E-941C-45B5-B31A-F713DC06B37C}" srcOrd="1" destOrd="0" presId="urn:microsoft.com/office/officeart/2005/8/layout/radial6"/>
    <dgm:cxn modelId="{EDAB8528-9B46-4CCA-984A-26DC28CD4A06}" type="presParOf" srcId="{BCAAA147-1B94-4DA6-A56C-35E7BC935DAC}" destId="{E0D3EF96-5404-495B-A5F3-383AE89F0C22}" srcOrd="2" destOrd="0" presId="urn:microsoft.com/office/officeart/2005/8/layout/radial6"/>
    <dgm:cxn modelId="{5AC9DC88-CD8C-4315-832B-52FF6286279A}" type="presParOf" srcId="{BCAAA147-1B94-4DA6-A56C-35E7BC935DAC}" destId="{2E79BD10-7E65-40BA-8C62-D464DD584684}" srcOrd="3" destOrd="0" presId="urn:microsoft.com/office/officeart/2005/8/layout/radial6"/>
    <dgm:cxn modelId="{031471F1-FFDD-44EA-93CA-E140A4280DFE}" type="presParOf" srcId="{BCAAA147-1B94-4DA6-A56C-35E7BC935DAC}" destId="{D6CDF49B-F367-4FF9-B5F6-BA86BB213F04}" srcOrd="4" destOrd="0" presId="urn:microsoft.com/office/officeart/2005/8/layout/radial6"/>
    <dgm:cxn modelId="{65DD4141-D8D6-48D1-8DFA-BBDBBC570211}" type="presParOf" srcId="{BCAAA147-1B94-4DA6-A56C-35E7BC935DAC}" destId="{CC354074-A562-46AB-9AA6-2584E0444338}" srcOrd="5" destOrd="0" presId="urn:microsoft.com/office/officeart/2005/8/layout/radial6"/>
    <dgm:cxn modelId="{E7E688A6-ACF0-40F2-9C4E-4BE3769A37D8}" type="presParOf" srcId="{BCAAA147-1B94-4DA6-A56C-35E7BC935DAC}" destId="{6E83B5BF-4BE6-4F8C-BD3F-81225EDFE0A7}" srcOrd="6" destOrd="0" presId="urn:microsoft.com/office/officeart/2005/8/layout/radial6"/>
    <dgm:cxn modelId="{078BAEC1-F0DD-49F2-B68D-3B55D986AA88}" type="presParOf" srcId="{BCAAA147-1B94-4DA6-A56C-35E7BC935DAC}" destId="{176687CB-9526-4CC5-9931-E2C20FBF678B}" srcOrd="7" destOrd="0" presId="urn:microsoft.com/office/officeart/2005/8/layout/radial6"/>
    <dgm:cxn modelId="{DFA5EEE4-1FE7-4247-A18C-B6CEF3FB32CE}" type="presParOf" srcId="{BCAAA147-1B94-4DA6-A56C-35E7BC935DAC}" destId="{8F681FF1-B6DC-4903-B9A5-AB17C3473C8B}" srcOrd="8" destOrd="0" presId="urn:microsoft.com/office/officeart/2005/8/layout/radial6"/>
    <dgm:cxn modelId="{B0755F0C-0DF8-4CDE-A324-6A9BE774C327}" type="presParOf" srcId="{BCAAA147-1B94-4DA6-A56C-35E7BC935DAC}" destId="{7344CCBA-AB96-403C-85EF-35F79EF14065}" srcOrd="9" destOrd="0" presId="urn:microsoft.com/office/officeart/2005/8/layout/radial6"/>
    <dgm:cxn modelId="{7FCB6E21-5DFE-492B-A3BC-1D7BD98D5849}" type="presParOf" srcId="{BCAAA147-1B94-4DA6-A56C-35E7BC935DAC}" destId="{88DBDA6A-F167-41A1-B15E-F4C66E808503}" srcOrd="10" destOrd="0" presId="urn:microsoft.com/office/officeart/2005/8/layout/radial6"/>
    <dgm:cxn modelId="{793632C1-6D2C-4E1E-9EE2-845374BC518A}" type="presParOf" srcId="{BCAAA147-1B94-4DA6-A56C-35E7BC935DAC}" destId="{C3DCA5D9-931F-463F-BACD-5FA0BAA8C57E}" srcOrd="11" destOrd="0" presId="urn:microsoft.com/office/officeart/2005/8/layout/radial6"/>
    <dgm:cxn modelId="{88EF66E6-DE22-4A5D-B644-13380AB6EC1D}" type="presParOf" srcId="{BCAAA147-1B94-4DA6-A56C-35E7BC935DAC}" destId="{5BC73698-6AD4-4061-9CA8-0B22EAA316B6}" srcOrd="12" destOrd="0" presId="urn:microsoft.com/office/officeart/2005/8/layout/radial6"/>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A802C39-9AFB-44FE-BFAF-EF9E4EA54026}"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US"/>
        </a:p>
      </dgm:t>
    </dgm:pt>
    <dgm:pt modelId="{7003F5DE-3C79-4D54-A657-86D67380419C}">
      <dgm:prSet phldrT="[Text]" phldr="1"/>
      <dgm:spPr/>
      <dgm:t>
        <a:bodyPr/>
        <a:lstStyle/>
        <a:p>
          <a:endParaRPr lang="en-US"/>
        </a:p>
      </dgm:t>
    </dgm:pt>
    <dgm:pt modelId="{EB890B06-29F3-4996-A263-99FEA857F8C4}" type="parTrans" cxnId="{8E8751EA-120D-4A81-AC15-6E8E37AA2523}">
      <dgm:prSet/>
      <dgm:spPr/>
      <dgm:t>
        <a:bodyPr/>
        <a:lstStyle/>
        <a:p>
          <a:endParaRPr lang="en-US"/>
        </a:p>
      </dgm:t>
    </dgm:pt>
    <dgm:pt modelId="{01957558-B4BD-435E-B13D-ADA58EC3AE32}" type="sibTrans" cxnId="{8E8751EA-120D-4A81-AC15-6E8E37AA2523}">
      <dgm:prSet/>
      <dgm:spPr/>
      <dgm:t>
        <a:bodyPr/>
        <a:lstStyle/>
        <a:p>
          <a:endParaRPr lang="en-US"/>
        </a:p>
      </dgm:t>
    </dgm:pt>
    <dgm:pt modelId="{711CB65D-6379-4286-A962-ACBD6A75F13D}">
      <dgm:prSet phldrT="[Text]" custT="1"/>
      <dgm:spPr>
        <a:solidFill>
          <a:schemeClr val="tx2">
            <a:lumMod val="60000"/>
            <a:lumOff val="40000"/>
          </a:schemeClr>
        </a:solidFill>
      </dgm:spPr>
      <dgm:t>
        <a:bodyPr/>
        <a:lstStyle/>
        <a:p>
          <a:r>
            <a:rPr lang="en-US" sz="4000" dirty="0" err="1" smtClean="0">
              <a:latin typeface="NikoshBAN" pitchFamily="2" charset="0"/>
              <a:cs typeface="NikoshBAN" pitchFamily="2" charset="0"/>
            </a:rPr>
            <a:t>জন্ম</a:t>
          </a:r>
          <a:r>
            <a:rPr lang="en-US" sz="4000" dirty="0" smtClean="0">
              <a:latin typeface="NikoshBAN" pitchFamily="2" charset="0"/>
              <a:cs typeface="NikoshBAN" pitchFamily="2" charset="0"/>
            </a:rPr>
            <a:t> ১৮৩১</a:t>
          </a:r>
          <a:endParaRPr lang="en-US" sz="4000" dirty="0">
            <a:latin typeface="NikoshBAN" pitchFamily="2" charset="0"/>
            <a:cs typeface="NikoshBAN" pitchFamily="2" charset="0"/>
          </a:endParaRPr>
        </a:p>
      </dgm:t>
    </dgm:pt>
    <dgm:pt modelId="{68FBE7D1-A09E-493D-A5FB-F9E1D27DD624}" type="parTrans" cxnId="{858246D6-0D28-40A3-8A44-D1BEC5D3A480}">
      <dgm:prSet/>
      <dgm:spPr/>
      <dgm:t>
        <a:bodyPr/>
        <a:lstStyle/>
        <a:p>
          <a:endParaRPr lang="en-US"/>
        </a:p>
      </dgm:t>
    </dgm:pt>
    <dgm:pt modelId="{CD3EBFC5-2086-489B-9AEA-91C98EC6F475}" type="sibTrans" cxnId="{858246D6-0D28-40A3-8A44-D1BEC5D3A480}">
      <dgm:prSet/>
      <dgm:spPr/>
      <dgm:t>
        <a:bodyPr/>
        <a:lstStyle/>
        <a:p>
          <a:endParaRPr lang="en-US"/>
        </a:p>
      </dgm:t>
    </dgm:pt>
    <dgm:pt modelId="{935770C3-7F25-4D08-A79A-C7238A9A4673}">
      <dgm:prSet phldrT="[Text]" custT="1"/>
      <dgm:spPr>
        <a:solidFill>
          <a:schemeClr val="accent2">
            <a:lumMod val="75000"/>
          </a:schemeClr>
        </a:solidFill>
        <a:effectLst>
          <a:innerShdw blurRad="63500" dist="50800" dir="10800000">
            <a:prstClr val="black">
              <a:alpha val="50000"/>
            </a:prstClr>
          </a:innerShdw>
        </a:effectLst>
      </dgm:spPr>
      <dgm:t>
        <a:bodyPr/>
        <a:lstStyle/>
        <a:p>
          <a:r>
            <a:rPr lang="en-US" sz="2800" dirty="0" err="1" smtClean="0">
              <a:latin typeface="NikoshBAN" pitchFamily="2" charset="0"/>
              <a:cs typeface="NikoshBAN" pitchFamily="2" charset="0"/>
            </a:rPr>
            <a:t>বিনা</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তারে</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বার্তা</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পাঠানো</a:t>
          </a:r>
          <a:endParaRPr lang="en-US" sz="2800" dirty="0">
            <a:latin typeface="NikoshBAN" pitchFamily="2" charset="0"/>
            <a:cs typeface="NikoshBAN" pitchFamily="2" charset="0"/>
          </a:endParaRPr>
        </a:p>
      </dgm:t>
    </dgm:pt>
    <dgm:pt modelId="{476654B5-004A-4B52-9530-14397B5AE4E7}" type="parTrans" cxnId="{898966A5-F5FB-49B6-BD9A-6D5615BF4F1F}">
      <dgm:prSet/>
      <dgm:spPr/>
      <dgm:t>
        <a:bodyPr/>
        <a:lstStyle/>
        <a:p>
          <a:endParaRPr lang="en-US"/>
        </a:p>
      </dgm:t>
    </dgm:pt>
    <dgm:pt modelId="{75D7B5C7-8DFD-49EA-AE63-AD8B1287FFB0}" type="sibTrans" cxnId="{898966A5-F5FB-49B6-BD9A-6D5615BF4F1F}">
      <dgm:prSet/>
      <dgm:spPr/>
      <dgm:t>
        <a:bodyPr/>
        <a:lstStyle/>
        <a:p>
          <a:endParaRPr lang="en-US"/>
        </a:p>
      </dgm:t>
    </dgm:pt>
    <dgm:pt modelId="{32357A32-6C28-4E7D-AEFA-3A0785DF4BB7}">
      <dgm:prSet phldrT="[Text]"/>
      <dgm:spPr>
        <a:solidFill>
          <a:schemeClr val="tx2">
            <a:lumMod val="60000"/>
            <a:lumOff val="40000"/>
          </a:schemeClr>
        </a:solidFill>
      </dgm:spPr>
      <dgm:t>
        <a:bodyPr/>
        <a:lstStyle/>
        <a:p>
          <a:r>
            <a:rPr lang="en-US" dirty="0" err="1" smtClean="0">
              <a:latin typeface="NikoshBAN" pitchFamily="2" charset="0"/>
              <a:cs typeface="NikoshBAN" pitchFamily="2" charset="0"/>
            </a:rPr>
            <a:t>মৃত্যু</a:t>
          </a:r>
          <a:r>
            <a:rPr lang="en-US" dirty="0" smtClean="0">
              <a:latin typeface="NikoshBAN" pitchFamily="2" charset="0"/>
              <a:cs typeface="NikoshBAN" pitchFamily="2" charset="0"/>
            </a:rPr>
            <a:t> ১৮৭৯</a:t>
          </a:r>
          <a:endParaRPr lang="en-US" dirty="0">
            <a:latin typeface="NikoshBAN" pitchFamily="2" charset="0"/>
            <a:cs typeface="NikoshBAN" pitchFamily="2" charset="0"/>
          </a:endParaRPr>
        </a:p>
      </dgm:t>
    </dgm:pt>
    <dgm:pt modelId="{6ABAD101-C1BE-4651-8135-D8440C064E4E}" type="parTrans" cxnId="{4961AC98-1333-4685-8B48-CFB89DE71FCF}">
      <dgm:prSet/>
      <dgm:spPr/>
      <dgm:t>
        <a:bodyPr/>
        <a:lstStyle/>
        <a:p>
          <a:endParaRPr lang="en-US"/>
        </a:p>
      </dgm:t>
    </dgm:pt>
    <dgm:pt modelId="{4C501ED2-EF21-40DA-8457-3A97A365EBA2}" type="sibTrans" cxnId="{4961AC98-1333-4685-8B48-CFB89DE71FCF}">
      <dgm:prSet/>
      <dgm:spPr/>
      <dgm:t>
        <a:bodyPr/>
        <a:lstStyle/>
        <a:p>
          <a:endParaRPr lang="en-US"/>
        </a:p>
      </dgm:t>
    </dgm:pt>
    <dgm:pt modelId="{01102640-A6FF-4213-A5CF-39C504F22EAB}">
      <dgm:prSet phldrT="[Text]" custT="1"/>
      <dgm:spPr>
        <a:solidFill>
          <a:schemeClr val="accent2">
            <a:lumMod val="75000"/>
          </a:schemeClr>
        </a:solidFill>
      </dgm:spPr>
      <dgm:t>
        <a:bodyPr/>
        <a:lstStyle/>
        <a:p>
          <a:r>
            <a:rPr lang="en-US" sz="3200" dirty="0" err="1" smtClean="0">
              <a:latin typeface="NikoshBAN" pitchFamily="2" charset="0"/>
              <a:cs typeface="NikoshBAN" pitchFamily="2" charset="0"/>
            </a:rPr>
            <a:t>তড়ি</a:t>
          </a:r>
          <a:r>
            <a:rPr lang="en-US" sz="3200" dirty="0" smtClean="0">
              <a:latin typeface="NikoshBAN" pitchFamily="2" charset="0"/>
              <a:cs typeface="NikoshBAN" pitchFamily="2" charset="0"/>
            </a:rPr>
            <a:t> </a:t>
          </a:r>
          <a:r>
            <a:rPr lang="en-US" sz="3200" dirty="0" err="1" smtClean="0">
              <a:latin typeface="NikoshBAN" pitchFamily="2" charset="0"/>
              <a:cs typeface="NikoshBAN" pitchFamily="2" charset="0"/>
            </a:rPr>
            <a:t>চৌম্বক</a:t>
          </a:r>
          <a:r>
            <a:rPr lang="en-US" sz="3200" dirty="0" smtClean="0">
              <a:latin typeface="NikoshBAN" pitchFamily="2" charset="0"/>
              <a:cs typeface="NikoshBAN" pitchFamily="2" charset="0"/>
            </a:rPr>
            <a:t> </a:t>
          </a:r>
          <a:r>
            <a:rPr lang="en-US" sz="3200" dirty="0" err="1" smtClean="0">
              <a:latin typeface="NikoshBAN" pitchFamily="2" charset="0"/>
              <a:cs typeface="NikoshBAN" pitchFamily="2" charset="0"/>
            </a:rPr>
            <a:t>বলের</a:t>
          </a:r>
          <a:r>
            <a:rPr lang="en-US" sz="3200" dirty="0" smtClean="0">
              <a:latin typeface="NikoshBAN" pitchFamily="2" charset="0"/>
              <a:cs typeface="NikoshBAN" pitchFamily="2" charset="0"/>
            </a:rPr>
            <a:t>  </a:t>
          </a:r>
          <a:r>
            <a:rPr lang="en-US" sz="3200" dirty="0" err="1" smtClean="0">
              <a:latin typeface="NikoshBAN" pitchFamily="2" charset="0"/>
              <a:cs typeface="NikoshBAN" pitchFamily="2" charset="0"/>
            </a:rPr>
            <a:t>প্রবর্তক</a:t>
          </a:r>
          <a:endParaRPr lang="en-US" sz="3200" dirty="0">
            <a:latin typeface="NikoshBAN" pitchFamily="2" charset="0"/>
            <a:cs typeface="NikoshBAN" pitchFamily="2" charset="0"/>
          </a:endParaRPr>
        </a:p>
      </dgm:t>
    </dgm:pt>
    <dgm:pt modelId="{971BB718-520F-4ABB-9620-B1E5DE2A06ED}" type="parTrans" cxnId="{9542D5B4-8240-4210-9F05-7E651B0A61CC}">
      <dgm:prSet/>
      <dgm:spPr/>
      <dgm:t>
        <a:bodyPr/>
        <a:lstStyle/>
        <a:p>
          <a:endParaRPr lang="en-US"/>
        </a:p>
      </dgm:t>
    </dgm:pt>
    <dgm:pt modelId="{D6DC186E-6B88-4E54-B033-31B9E64FDBEB}" type="sibTrans" cxnId="{9542D5B4-8240-4210-9F05-7E651B0A61CC}">
      <dgm:prSet/>
      <dgm:spPr/>
      <dgm:t>
        <a:bodyPr/>
        <a:lstStyle/>
        <a:p>
          <a:endParaRPr lang="en-US"/>
        </a:p>
      </dgm:t>
    </dgm:pt>
    <dgm:pt modelId="{68EEE76E-78F7-40D6-B8B4-440F93A8C786}" type="pres">
      <dgm:prSet presAssocID="{3A802C39-9AFB-44FE-BFAF-EF9E4EA54026}" presName="Name0" presStyleCnt="0">
        <dgm:presLayoutVars>
          <dgm:chMax val="1"/>
          <dgm:dir/>
          <dgm:animLvl val="ctr"/>
          <dgm:resizeHandles val="exact"/>
        </dgm:presLayoutVars>
      </dgm:prSet>
      <dgm:spPr/>
      <dgm:t>
        <a:bodyPr/>
        <a:lstStyle/>
        <a:p>
          <a:endParaRPr lang="en-US"/>
        </a:p>
      </dgm:t>
    </dgm:pt>
    <dgm:pt modelId="{AB97A8F7-8509-45F6-8EA6-9A633ECCB8EB}" type="pres">
      <dgm:prSet presAssocID="{7003F5DE-3C79-4D54-A657-86D67380419C}" presName="centerShape" presStyleLbl="node0" presStyleIdx="0" presStyleCnt="1" custScaleX="345946" custScaleY="162696"/>
      <dgm:spPr/>
      <dgm:t>
        <a:bodyPr/>
        <a:lstStyle/>
        <a:p>
          <a:endParaRPr lang="en-US"/>
        </a:p>
      </dgm:t>
    </dgm:pt>
    <dgm:pt modelId="{2A4229D3-F9AB-4BB4-B098-4618A3851EAD}" type="pres">
      <dgm:prSet presAssocID="{68FBE7D1-A09E-493D-A5FB-F9E1D27DD624}" presName="parTrans" presStyleLbl="sibTrans2D1" presStyleIdx="0" presStyleCnt="4"/>
      <dgm:spPr/>
      <dgm:t>
        <a:bodyPr/>
        <a:lstStyle/>
        <a:p>
          <a:endParaRPr lang="en-US"/>
        </a:p>
      </dgm:t>
    </dgm:pt>
    <dgm:pt modelId="{39914FA8-900D-4521-9F39-7EE83C11CFF7}" type="pres">
      <dgm:prSet presAssocID="{68FBE7D1-A09E-493D-A5FB-F9E1D27DD624}" presName="connectorText" presStyleLbl="sibTrans2D1" presStyleIdx="0" presStyleCnt="4"/>
      <dgm:spPr/>
      <dgm:t>
        <a:bodyPr/>
        <a:lstStyle/>
        <a:p>
          <a:endParaRPr lang="en-US"/>
        </a:p>
      </dgm:t>
    </dgm:pt>
    <dgm:pt modelId="{F4ED9A5B-2D8E-4C99-8A0A-5C14D9E14757}" type="pres">
      <dgm:prSet presAssocID="{711CB65D-6379-4286-A962-ACBD6A75F13D}" presName="node" presStyleLbl="node1" presStyleIdx="0" presStyleCnt="4" custScaleX="274224">
        <dgm:presLayoutVars>
          <dgm:bulletEnabled val="1"/>
        </dgm:presLayoutVars>
      </dgm:prSet>
      <dgm:spPr/>
      <dgm:t>
        <a:bodyPr/>
        <a:lstStyle/>
        <a:p>
          <a:endParaRPr lang="en-US"/>
        </a:p>
      </dgm:t>
    </dgm:pt>
    <dgm:pt modelId="{CB0945A6-8A34-4163-ADA0-DF575536EEDB}" type="pres">
      <dgm:prSet presAssocID="{476654B5-004A-4B52-9530-14397B5AE4E7}" presName="parTrans" presStyleLbl="sibTrans2D1" presStyleIdx="1" presStyleCnt="4"/>
      <dgm:spPr/>
      <dgm:t>
        <a:bodyPr/>
        <a:lstStyle/>
        <a:p>
          <a:endParaRPr lang="en-US"/>
        </a:p>
      </dgm:t>
    </dgm:pt>
    <dgm:pt modelId="{BFB00C38-3256-4308-8005-952FDEF691FE}" type="pres">
      <dgm:prSet presAssocID="{476654B5-004A-4B52-9530-14397B5AE4E7}" presName="connectorText" presStyleLbl="sibTrans2D1" presStyleIdx="1" presStyleCnt="4"/>
      <dgm:spPr/>
      <dgm:t>
        <a:bodyPr/>
        <a:lstStyle/>
        <a:p>
          <a:endParaRPr lang="en-US"/>
        </a:p>
      </dgm:t>
    </dgm:pt>
    <dgm:pt modelId="{40CC2AF5-E355-491F-AB0D-E771732648C0}" type="pres">
      <dgm:prSet presAssocID="{935770C3-7F25-4D08-A79A-C7238A9A4673}" presName="node" presStyleLbl="node1" presStyleIdx="1" presStyleCnt="4" custScaleX="121797" custScaleY="297198" custRadScaleRad="173051" custRadScaleInc="-3008">
        <dgm:presLayoutVars>
          <dgm:bulletEnabled val="1"/>
        </dgm:presLayoutVars>
      </dgm:prSet>
      <dgm:spPr/>
      <dgm:t>
        <a:bodyPr/>
        <a:lstStyle/>
        <a:p>
          <a:endParaRPr lang="en-US"/>
        </a:p>
      </dgm:t>
    </dgm:pt>
    <dgm:pt modelId="{205DC1B3-5C86-435C-AF90-894E08A39D56}" type="pres">
      <dgm:prSet presAssocID="{6ABAD101-C1BE-4651-8135-D8440C064E4E}" presName="parTrans" presStyleLbl="sibTrans2D1" presStyleIdx="2" presStyleCnt="4"/>
      <dgm:spPr/>
      <dgm:t>
        <a:bodyPr/>
        <a:lstStyle/>
        <a:p>
          <a:endParaRPr lang="en-US"/>
        </a:p>
      </dgm:t>
    </dgm:pt>
    <dgm:pt modelId="{C61AAE0E-46A0-45E2-9ABF-038D8EDF6AFE}" type="pres">
      <dgm:prSet presAssocID="{6ABAD101-C1BE-4651-8135-D8440C064E4E}" presName="connectorText" presStyleLbl="sibTrans2D1" presStyleIdx="2" presStyleCnt="4"/>
      <dgm:spPr/>
      <dgm:t>
        <a:bodyPr/>
        <a:lstStyle/>
        <a:p>
          <a:endParaRPr lang="en-US"/>
        </a:p>
      </dgm:t>
    </dgm:pt>
    <dgm:pt modelId="{5BF0BA81-231F-4BA9-971F-A927C95F12C6}" type="pres">
      <dgm:prSet presAssocID="{32357A32-6C28-4E7D-AEFA-3A0785DF4BB7}" presName="node" presStyleLbl="node1" presStyleIdx="2" presStyleCnt="4" custScaleX="272310" custRadScaleRad="107378" custRadScaleInc="658">
        <dgm:presLayoutVars>
          <dgm:bulletEnabled val="1"/>
        </dgm:presLayoutVars>
      </dgm:prSet>
      <dgm:spPr/>
      <dgm:t>
        <a:bodyPr/>
        <a:lstStyle/>
        <a:p>
          <a:endParaRPr lang="en-US"/>
        </a:p>
      </dgm:t>
    </dgm:pt>
    <dgm:pt modelId="{15D7E78F-E386-4AAC-89E6-14EF88906FEA}" type="pres">
      <dgm:prSet presAssocID="{971BB718-520F-4ABB-9620-B1E5DE2A06ED}" presName="parTrans" presStyleLbl="sibTrans2D1" presStyleIdx="3" presStyleCnt="4"/>
      <dgm:spPr/>
      <dgm:t>
        <a:bodyPr/>
        <a:lstStyle/>
        <a:p>
          <a:endParaRPr lang="en-US"/>
        </a:p>
      </dgm:t>
    </dgm:pt>
    <dgm:pt modelId="{801CA396-209B-4393-A6D0-7468397F8FDB}" type="pres">
      <dgm:prSet presAssocID="{971BB718-520F-4ABB-9620-B1E5DE2A06ED}" presName="connectorText" presStyleLbl="sibTrans2D1" presStyleIdx="3" presStyleCnt="4"/>
      <dgm:spPr/>
      <dgm:t>
        <a:bodyPr/>
        <a:lstStyle/>
        <a:p>
          <a:endParaRPr lang="en-US"/>
        </a:p>
      </dgm:t>
    </dgm:pt>
    <dgm:pt modelId="{07C7795C-C549-4DE5-9D23-A669D0F15EE8}" type="pres">
      <dgm:prSet presAssocID="{01102640-A6FF-4213-A5CF-39C504F22EAB}" presName="node" presStyleLbl="node1" presStyleIdx="3" presStyleCnt="4" custScaleX="140941" custScaleY="292192" custRadScaleRad="165715" custRadScaleInc="-3892">
        <dgm:presLayoutVars>
          <dgm:bulletEnabled val="1"/>
        </dgm:presLayoutVars>
      </dgm:prSet>
      <dgm:spPr/>
      <dgm:t>
        <a:bodyPr/>
        <a:lstStyle/>
        <a:p>
          <a:endParaRPr lang="en-US"/>
        </a:p>
      </dgm:t>
    </dgm:pt>
  </dgm:ptLst>
  <dgm:cxnLst>
    <dgm:cxn modelId="{754C1F15-EE8C-407B-AB5B-64290BBA9840}" type="presOf" srcId="{476654B5-004A-4B52-9530-14397B5AE4E7}" destId="{BFB00C38-3256-4308-8005-952FDEF691FE}" srcOrd="1" destOrd="0" presId="urn:microsoft.com/office/officeart/2005/8/layout/radial5"/>
    <dgm:cxn modelId="{91F16103-4B8C-475E-B48A-40AF483F47BC}" type="presOf" srcId="{711CB65D-6379-4286-A962-ACBD6A75F13D}" destId="{F4ED9A5B-2D8E-4C99-8A0A-5C14D9E14757}" srcOrd="0" destOrd="0" presId="urn:microsoft.com/office/officeart/2005/8/layout/radial5"/>
    <dgm:cxn modelId="{8E8751EA-120D-4A81-AC15-6E8E37AA2523}" srcId="{3A802C39-9AFB-44FE-BFAF-EF9E4EA54026}" destId="{7003F5DE-3C79-4D54-A657-86D67380419C}" srcOrd="0" destOrd="0" parTransId="{EB890B06-29F3-4996-A263-99FEA857F8C4}" sibTransId="{01957558-B4BD-435E-B13D-ADA58EC3AE32}"/>
    <dgm:cxn modelId="{B23B1709-5693-4EC4-BCAF-DB71B8E6DC55}" type="presOf" srcId="{68FBE7D1-A09E-493D-A5FB-F9E1D27DD624}" destId="{2A4229D3-F9AB-4BB4-B098-4618A3851EAD}" srcOrd="0" destOrd="0" presId="urn:microsoft.com/office/officeart/2005/8/layout/radial5"/>
    <dgm:cxn modelId="{94A46218-A2D8-47B0-BB16-9121ABB3C636}" type="presOf" srcId="{68FBE7D1-A09E-493D-A5FB-F9E1D27DD624}" destId="{39914FA8-900D-4521-9F39-7EE83C11CFF7}" srcOrd="1" destOrd="0" presId="urn:microsoft.com/office/officeart/2005/8/layout/radial5"/>
    <dgm:cxn modelId="{858246D6-0D28-40A3-8A44-D1BEC5D3A480}" srcId="{7003F5DE-3C79-4D54-A657-86D67380419C}" destId="{711CB65D-6379-4286-A962-ACBD6A75F13D}" srcOrd="0" destOrd="0" parTransId="{68FBE7D1-A09E-493D-A5FB-F9E1D27DD624}" sibTransId="{CD3EBFC5-2086-489B-9AEA-91C98EC6F475}"/>
    <dgm:cxn modelId="{9A66D6AF-ABD6-4391-BD98-6F48E5622B5F}" type="presOf" srcId="{971BB718-520F-4ABB-9620-B1E5DE2A06ED}" destId="{15D7E78F-E386-4AAC-89E6-14EF88906FEA}" srcOrd="0" destOrd="0" presId="urn:microsoft.com/office/officeart/2005/8/layout/radial5"/>
    <dgm:cxn modelId="{01B27A54-E770-41E0-921F-BE744DBD3BEA}" type="presOf" srcId="{935770C3-7F25-4D08-A79A-C7238A9A4673}" destId="{40CC2AF5-E355-491F-AB0D-E771732648C0}" srcOrd="0" destOrd="0" presId="urn:microsoft.com/office/officeart/2005/8/layout/radial5"/>
    <dgm:cxn modelId="{4208851C-A465-4C06-BC12-75A31FE879A1}" type="presOf" srcId="{971BB718-520F-4ABB-9620-B1E5DE2A06ED}" destId="{801CA396-209B-4393-A6D0-7468397F8FDB}" srcOrd="1" destOrd="0" presId="urn:microsoft.com/office/officeart/2005/8/layout/radial5"/>
    <dgm:cxn modelId="{9542D5B4-8240-4210-9F05-7E651B0A61CC}" srcId="{7003F5DE-3C79-4D54-A657-86D67380419C}" destId="{01102640-A6FF-4213-A5CF-39C504F22EAB}" srcOrd="3" destOrd="0" parTransId="{971BB718-520F-4ABB-9620-B1E5DE2A06ED}" sibTransId="{D6DC186E-6B88-4E54-B033-31B9E64FDBEB}"/>
    <dgm:cxn modelId="{898966A5-F5FB-49B6-BD9A-6D5615BF4F1F}" srcId="{7003F5DE-3C79-4D54-A657-86D67380419C}" destId="{935770C3-7F25-4D08-A79A-C7238A9A4673}" srcOrd="1" destOrd="0" parTransId="{476654B5-004A-4B52-9530-14397B5AE4E7}" sibTransId="{75D7B5C7-8DFD-49EA-AE63-AD8B1287FFB0}"/>
    <dgm:cxn modelId="{AD55BE8A-1218-4B38-81AF-5BFE175FA1A6}" type="presOf" srcId="{7003F5DE-3C79-4D54-A657-86D67380419C}" destId="{AB97A8F7-8509-45F6-8EA6-9A633ECCB8EB}" srcOrd="0" destOrd="0" presId="urn:microsoft.com/office/officeart/2005/8/layout/radial5"/>
    <dgm:cxn modelId="{1B8E5501-DF28-45AB-9A36-64E5B5DF4FBB}" type="presOf" srcId="{01102640-A6FF-4213-A5CF-39C504F22EAB}" destId="{07C7795C-C549-4DE5-9D23-A669D0F15EE8}" srcOrd="0" destOrd="0" presId="urn:microsoft.com/office/officeart/2005/8/layout/radial5"/>
    <dgm:cxn modelId="{F1B1F580-9C1E-4036-B4EC-FCA1CBA7D5BA}" type="presOf" srcId="{6ABAD101-C1BE-4651-8135-D8440C064E4E}" destId="{C61AAE0E-46A0-45E2-9ABF-038D8EDF6AFE}" srcOrd="1" destOrd="0" presId="urn:microsoft.com/office/officeart/2005/8/layout/radial5"/>
    <dgm:cxn modelId="{5DB4E65E-B8CD-4E03-A91A-0E5A7BBF35BF}" type="presOf" srcId="{3A802C39-9AFB-44FE-BFAF-EF9E4EA54026}" destId="{68EEE76E-78F7-40D6-B8B4-440F93A8C786}" srcOrd="0" destOrd="0" presId="urn:microsoft.com/office/officeart/2005/8/layout/radial5"/>
    <dgm:cxn modelId="{8680B742-ABDF-486F-8EEE-5811BBF3DA6E}" type="presOf" srcId="{476654B5-004A-4B52-9530-14397B5AE4E7}" destId="{CB0945A6-8A34-4163-ADA0-DF575536EEDB}" srcOrd="0" destOrd="0" presId="urn:microsoft.com/office/officeart/2005/8/layout/radial5"/>
    <dgm:cxn modelId="{4961AC98-1333-4685-8B48-CFB89DE71FCF}" srcId="{7003F5DE-3C79-4D54-A657-86D67380419C}" destId="{32357A32-6C28-4E7D-AEFA-3A0785DF4BB7}" srcOrd="2" destOrd="0" parTransId="{6ABAD101-C1BE-4651-8135-D8440C064E4E}" sibTransId="{4C501ED2-EF21-40DA-8457-3A97A365EBA2}"/>
    <dgm:cxn modelId="{7416C121-E476-47F6-83DC-FDED375ECBC3}" type="presOf" srcId="{32357A32-6C28-4E7D-AEFA-3A0785DF4BB7}" destId="{5BF0BA81-231F-4BA9-971F-A927C95F12C6}" srcOrd="0" destOrd="0" presId="urn:microsoft.com/office/officeart/2005/8/layout/radial5"/>
    <dgm:cxn modelId="{D5D9F215-FCE3-4A68-BD22-1D1DACCDE87B}" type="presOf" srcId="{6ABAD101-C1BE-4651-8135-D8440C064E4E}" destId="{205DC1B3-5C86-435C-AF90-894E08A39D56}" srcOrd="0" destOrd="0" presId="urn:microsoft.com/office/officeart/2005/8/layout/radial5"/>
    <dgm:cxn modelId="{C6A3BA4C-2CAA-4E5D-B211-66B10A2E7A52}" type="presParOf" srcId="{68EEE76E-78F7-40D6-B8B4-440F93A8C786}" destId="{AB97A8F7-8509-45F6-8EA6-9A633ECCB8EB}" srcOrd="0" destOrd="0" presId="urn:microsoft.com/office/officeart/2005/8/layout/radial5"/>
    <dgm:cxn modelId="{0145A6DE-93A4-4C25-B47A-2E382141CA17}" type="presParOf" srcId="{68EEE76E-78F7-40D6-B8B4-440F93A8C786}" destId="{2A4229D3-F9AB-4BB4-B098-4618A3851EAD}" srcOrd="1" destOrd="0" presId="urn:microsoft.com/office/officeart/2005/8/layout/radial5"/>
    <dgm:cxn modelId="{D8DF2DA0-F3FB-4A36-9B11-B6B47CC4110D}" type="presParOf" srcId="{2A4229D3-F9AB-4BB4-B098-4618A3851EAD}" destId="{39914FA8-900D-4521-9F39-7EE83C11CFF7}" srcOrd="0" destOrd="0" presId="urn:microsoft.com/office/officeart/2005/8/layout/radial5"/>
    <dgm:cxn modelId="{85079D91-F5BC-486B-97CF-A2FD95C6A44D}" type="presParOf" srcId="{68EEE76E-78F7-40D6-B8B4-440F93A8C786}" destId="{F4ED9A5B-2D8E-4C99-8A0A-5C14D9E14757}" srcOrd="2" destOrd="0" presId="urn:microsoft.com/office/officeart/2005/8/layout/radial5"/>
    <dgm:cxn modelId="{D0426D94-5245-4CE9-9D55-59C4D6AF8172}" type="presParOf" srcId="{68EEE76E-78F7-40D6-B8B4-440F93A8C786}" destId="{CB0945A6-8A34-4163-ADA0-DF575536EEDB}" srcOrd="3" destOrd="0" presId="urn:microsoft.com/office/officeart/2005/8/layout/radial5"/>
    <dgm:cxn modelId="{E632B9C3-E09D-42EC-BF97-0184940F26A4}" type="presParOf" srcId="{CB0945A6-8A34-4163-ADA0-DF575536EEDB}" destId="{BFB00C38-3256-4308-8005-952FDEF691FE}" srcOrd="0" destOrd="0" presId="urn:microsoft.com/office/officeart/2005/8/layout/radial5"/>
    <dgm:cxn modelId="{27E6531B-963D-4149-ABC3-8949443EC385}" type="presParOf" srcId="{68EEE76E-78F7-40D6-B8B4-440F93A8C786}" destId="{40CC2AF5-E355-491F-AB0D-E771732648C0}" srcOrd="4" destOrd="0" presId="urn:microsoft.com/office/officeart/2005/8/layout/radial5"/>
    <dgm:cxn modelId="{215E79F4-1EA5-4409-AE6B-C4CB5EB429B5}" type="presParOf" srcId="{68EEE76E-78F7-40D6-B8B4-440F93A8C786}" destId="{205DC1B3-5C86-435C-AF90-894E08A39D56}" srcOrd="5" destOrd="0" presId="urn:microsoft.com/office/officeart/2005/8/layout/radial5"/>
    <dgm:cxn modelId="{AABCDDE8-8485-49CB-AC0A-1904073B18CC}" type="presParOf" srcId="{205DC1B3-5C86-435C-AF90-894E08A39D56}" destId="{C61AAE0E-46A0-45E2-9ABF-038D8EDF6AFE}" srcOrd="0" destOrd="0" presId="urn:microsoft.com/office/officeart/2005/8/layout/radial5"/>
    <dgm:cxn modelId="{B7D7A0CD-B819-4F4E-BB01-98F9DE724C13}" type="presParOf" srcId="{68EEE76E-78F7-40D6-B8B4-440F93A8C786}" destId="{5BF0BA81-231F-4BA9-971F-A927C95F12C6}" srcOrd="6" destOrd="0" presId="urn:microsoft.com/office/officeart/2005/8/layout/radial5"/>
    <dgm:cxn modelId="{BA26A1C2-FBB8-4B4E-9E0F-C7176343A207}" type="presParOf" srcId="{68EEE76E-78F7-40D6-B8B4-440F93A8C786}" destId="{15D7E78F-E386-4AAC-89E6-14EF88906FEA}" srcOrd="7" destOrd="0" presId="urn:microsoft.com/office/officeart/2005/8/layout/radial5"/>
    <dgm:cxn modelId="{7E9718E9-9419-4837-B177-38B833C6A079}" type="presParOf" srcId="{15D7E78F-E386-4AAC-89E6-14EF88906FEA}" destId="{801CA396-209B-4393-A6D0-7468397F8FDB}" srcOrd="0" destOrd="0" presId="urn:microsoft.com/office/officeart/2005/8/layout/radial5"/>
    <dgm:cxn modelId="{FF00FE42-2372-4015-B20A-3F4F4B276653}" type="presParOf" srcId="{68EEE76E-78F7-40D6-B8B4-440F93A8C786}" destId="{07C7795C-C549-4DE5-9D23-A669D0F15EE8}" srcOrd="8" destOrd="0" presId="urn:microsoft.com/office/officeart/2005/8/layout/radial5"/>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D0E569-BE73-4802-8293-9DF19C888961}" type="datetimeFigureOut">
              <a:rPr lang="en-US" smtClean="0"/>
              <a:pPr/>
              <a:t>9/24/2020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571A86-26FB-4CAF-873C-C0E34F20797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22F2279-CE8E-4342-AFE2-7EB40E8FD0F2}"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23ABD9F-A21F-4F8B-AEDD-8B013492A3A2}" type="slidenum">
              <a:rPr lang="en-US" smtClean="0"/>
              <a:pPr/>
              <a:t>28</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7" Type="http://schemas.microsoft.com/office/2007/relationships/diagramDrawing" Target="../diagrams/drawing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20.gif"/></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7" Type="http://schemas.microsoft.com/office/2007/relationships/diagramDrawing" Target="../diagrams/drawing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7" Type="http://schemas.microsoft.com/office/2007/relationships/diagramDrawing" Target="../diagrams/drawing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4400" y="152400"/>
            <a:ext cx="7010400" cy="1938992"/>
          </a:xfrm>
          <a:prstGeom prst="rect">
            <a:avLst/>
          </a:prstGeom>
        </p:spPr>
        <p:txBody>
          <a:bodyPr wrap="square">
            <a:spAutoFit/>
          </a:bodyPr>
          <a:lstStyle/>
          <a:p>
            <a:pPr lvl="0"/>
            <a:r>
              <a:rPr lang="bn-BD" sz="6000" dirty="0" smtClean="0">
                <a:solidFill>
                  <a:prstClr val="black"/>
                </a:solidFill>
                <a:latin typeface="NikoshBAN" pitchFamily="2" charset="0"/>
                <a:cs typeface="NikoshBAN" pitchFamily="2" charset="0"/>
              </a:rPr>
              <a:t>ফেনী জেলা অনলাইন স্কুলে সকলকে স্বাগতম</a:t>
            </a:r>
            <a:endParaRPr lang="en-US" sz="6000" dirty="0">
              <a:solidFill>
                <a:prstClr val="black"/>
              </a:solidFill>
              <a:latin typeface="NikoshBAN" pitchFamily="2" charset="0"/>
              <a:cs typeface="NikoshBAN" pitchFamily="2" charset="0"/>
            </a:endParaRPr>
          </a:p>
        </p:txBody>
      </p:sp>
      <p:pic>
        <p:nvPicPr>
          <p:cNvPr id="2050" name="Picture 2" descr="F:\My Pic\Facebook\Dinamic\FB_IMG_1577100825793.jpg"/>
          <p:cNvPicPr>
            <a:picLocks noChangeAspect="1" noChangeArrowheads="1"/>
          </p:cNvPicPr>
          <p:nvPr/>
        </p:nvPicPr>
        <p:blipFill>
          <a:blip r:embed="rId3"/>
          <a:srcRect/>
          <a:stretch>
            <a:fillRect/>
          </a:stretch>
        </p:blipFill>
        <p:spPr bwMode="auto">
          <a:xfrm>
            <a:off x="3276600" y="2438400"/>
            <a:ext cx="3733800" cy="3388078"/>
          </a:xfrm>
          <a:prstGeom prst="rect">
            <a:avLst/>
          </a:prstGeom>
          <a:noFill/>
        </p:spPr>
      </p:pic>
    </p:spTree>
  </p:cSld>
  <p:clrMapOvr>
    <a:masterClrMapping/>
  </p:clrMapOvr>
  <p:transition advTm="1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2050"/>
                                        </p:tgtEl>
                                        <p:attrNameLst>
                                          <p:attrName>style.visibility</p:attrName>
                                        </p:attrNameLst>
                                      </p:cBhvr>
                                      <p:to>
                                        <p:strVal val="visible"/>
                                      </p:to>
                                    </p:set>
                                    <p:animEffect transition="in" filter="wheel(4)">
                                      <p:cBhvr>
                                        <p:cTn id="12" dur="20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lowchart: Process 5"/>
          <p:cNvSpPr/>
          <p:nvPr/>
        </p:nvSpPr>
        <p:spPr>
          <a:xfrm>
            <a:off x="152400" y="1066800"/>
            <a:ext cx="8763000" cy="4876800"/>
          </a:xfrm>
          <a:prstGeom prst="flowChartProcess">
            <a:avLst/>
          </a:prstGeom>
          <a:gradFill flip="none" rotWithShape="1">
            <a:gsLst>
              <a:gs pos="0">
                <a:schemeClr val="tx2">
                  <a:lumMod val="60000"/>
                  <a:lumOff val="40000"/>
                  <a:tint val="66000"/>
                  <a:satMod val="160000"/>
                </a:schemeClr>
              </a:gs>
              <a:gs pos="50000">
                <a:schemeClr val="tx2">
                  <a:lumMod val="60000"/>
                  <a:lumOff val="40000"/>
                  <a:tint val="44500"/>
                  <a:satMod val="160000"/>
                </a:schemeClr>
              </a:gs>
              <a:gs pos="100000">
                <a:schemeClr val="tx2">
                  <a:lumMod val="60000"/>
                  <a:lumOff val="40000"/>
                  <a:tint val="23500"/>
                  <a:satMod val="160000"/>
                </a:scheme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n-BD" sz="4400" dirty="0" smtClean="0">
                <a:solidFill>
                  <a:schemeClr val="tx1">
                    <a:lumMod val="95000"/>
                    <a:lumOff val="5000"/>
                  </a:schemeClr>
                </a:solidFill>
                <a:latin typeface="NikoshBAN" pitchFamily="2" charset="0"/>
                <a:cs typeface="NikoshBAN" pitchFamily="2" charset="0"/>
              </a:rPr>
              <a:t>অ্যাডা লাভলেস</a:t>
            </a:r>
            <a:r>
              <a:rPr lang="en-US" sz="3600" dirty="0" smtClean="0">
                <a:solidFill>
                  <a:schemeClr val="tx1">
                    <a:lumMod val="95000"/>
                    <a:lumOff val="5000"/>
                  </a:schemeClr>
                </a:solidFill>
                <a:latin typeface="NikoshBAN" pitchFamily="2" charset="0"/>
                <a:cs typeface="NikoshBAN" pitchFamily="2" charset="0"/>
              </a:rPr>
              <a:t>-</a:t>
            </a:r>
            <a:r>
              <a:rPr lang="bn-BD" sz="3600" dirty="0" smtClean="0">
                <a:solidFill>
                  <a:schemeClr val="tx1">
                    <a:lumMod val="95000"/>
                    <a:lumOff val="5000"/>
                  </a:schemeClr>
                </a:solidFill>
                <a:latin typeface="NikoshBAN" pitchFamily="2" charset="0"/>
                <a:cs typeface="NikoshBAN" pitchFamily="2" charset="0"/>
              </a:rPr>
              <a:t>গণনার কাজটি কীভাবে আরো কার্যকর করা যায় সেটি নিয়ে ভেবেছিলেন কবি বায়রনের কন্যা অ্যাডা লাভলেস।মায়ের কারণে অ্যাডা ছোটবেলা থেকে বিজ্ঞান ও গণিতে আগ্রহী হয়ে ওঠেন।১৮৩৩ সালে চার্লস ব্যাবেজের সঙ্গে তার পরিচয় হলে ।তিনি ব্যাবেজের এনালিটিক্যাল কাজে লাগানোর জন্য “প্রোগ্রামিং”এর ধারণা  সামনে নিয়ে আসেনএ কারনে অ্যাডা লাভলেসকে প্রোগ্রামিং ধারনার প্রবর্তক হিসেবে সম্মানিত করা হয়।</a:t>
            </a:r>
            <a:endParaRPr lang="en-US" sz="3600" dirty="0">
              <a:solidFill>
                <a:schemeClr val="tx1">
                  <a:lumMod val="95000"/>
                  <a:lumOff val="5000"/>
                </a:schemeClr>
              </a:solidFill>
              <a:latin typeface="NikoshBAN" pitchFamily="2" charset="0"/>
              <a:cs typeface="NikoshBAN" pitchFamily="2"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a:solidFill>
            <a:schemeClr val="accent3">
              <a:lumMod val="60000"/>
              <a:lumOff val="40000"/>
            </a:schemeClr>
          </a:solidFill>
        </p:spPr>
        <p:txBody>
          <a:bodyPr>
            <a:noAutofit/>
          </a:bodyPr>
          <a:lstStyle/>
          <a:p>
            <a:pPr algn="ctr"/>
            <a:r>
              <a:rPr lang="en-US" sz="7200" dirty="0" err="1" smtClean="0">
                <a:latin typeface="NikoshBAN" pitchFamily="2" charset="0"/>
                <a:cs typeface="NikoshBAN" pitchFamily="2" charset="0"/>
              </a:rPr>
              <a:t>ম্যাক্সওয়েল</a:t>
            </a:r>
            <a:endParaRPr lang="en-US" sz="7200" dirty="0">
              <a:latin typeface="NikoshBAN" pitchFamily="2" charset="0"/>
              <a:cs typeface="NikoshBAN" pitchFamily="2" charset="0"/>
            </a:endParaRPr>
          </a:p>
        </p:txBody>
      </p:sp>
      <p:graphicFrame>
        <p:nvGraphicFramePr>
          <p:cNvPr id="4" name="Content Placeholder 3"/>
          <p:cNvGraphicFramePr>
            <a:graphicFrameLocks noGrp="1"/>
          </p:cNvGraphicFramePr>
          <p:nvPr>
            <p:ph idx="1"/>
          </p:nvPr>
        </p:nvGraphicFramePr>
        <p:xfrm>
          <a:off x="304800" y="1371600"/>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index.jpg"/>
          <p:cNvPicPr>
            <a:picLocks noChangeAspect="1"/>
          </p:cNvPicPr>
          <p:nvPr/>
        </p:nvPicPr>
        <p:blipFill>
          <a:blip r:embed="rId6" cstate="print"/>
          <a:stretch>
            <a:fillRect/>
          </a:stretch>
        </p:blipFill>
        <p:spPr>
          <a:xfrm>
            <a:off x="3048000" y="2590800"/>
            <a:ext cx="2590800" cy="1905000"/>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1143000"/>
          </a:xfrm>
          <a:solidFill>
            <a:schemeClr val="accent5">
              <a:lumMod val="60000"/>
              <a:lumOff val="40000"/>
            </a:schemeClr>
          </a:solidFill>
        </p:spPr>
        <p:txBody>
          <a:bodyPr>
            <a:normAutofit/>
          </a:bodyPr>
          <a:lstStyle/>
          <a:p>
            <a:pPr algn="ctr"/>
            <a:r>
              <a:rPr lang="en-US" sz="6000" dirty="0" err="1" smtClean="0">
                <a:latin typeface="NikoshBAN" pitchFamily="2" charset="0"/>
                <a:cs typeface="NikoshBAN" pitchFamily="2" charset="0"/>
              </a:rPr>
              <a:t>জগদীশ</a:t>
            </a:r>
            <a:r>
              <a:rPr lang="en-US" sz="6000" dirty="0" smtClean="0">
                <a:latin typeface="NikoshBAN" pitchFamily="2" charset="0"/>
                <a:cs typeface="NikoshBAN" pitchFamily="2" charset="0"/>
              </a:rPr>
              <a:t> </a:t>
            </a:r>
            <a:r>
              <a:rPr lang="en-US" sz="6000" dirty="0" err="1" smtClean="0">
                <a:latin typeface="NikoshBAN" pitchFamily="2" charset="0"/>
                <a:cs typeface="NikoshBAN" pitchFamily="2" charset="0"/>
              </a:rPr>
              <a:t>চন্দ্র</a:t>
            </a:r>
            <a:r>
              <a:rPr lang="en-US" sz="6000" dirty="0" smtClean="0">
                <a:latin typeface="NikoshBAN" pitchFamily="2" charset="0"/>
                <a:cs typeface="NikoshBAN" pitchFamily="2" charset="0"/>
              </a:rPr>
              <a:t> </a:t>
            </a:r>
            <a:r>
              <a:rPr lang="en-US" sz="6000" dirty="0" err="1" smtClean="0">
                <a:latin typeface="NikoshBAN" pitchFamily="2" charset="0"/>
                <a:cs typeface="NikoshBAN" pitchFamily="2" charset="0"/>
              </a:rPr>
              <a:t>বসু</a:t>
            </a:r>
            <a:endParaRPr lang="en-US" sz="6000" dirty="0">
              <a:latin typeface="NikoshBAN" pitchFamily="2" charset="0"/>
              <a:cs typeface="NikoshBAN" pitchFamily="2" charset="0"/>
            </a:endParaRPr>
          </a:p>
        </p:txBody>
      </p:sp>
      <p:sp>
        <p:nvSpPr>
          <p:cNvPr id="5" name="Right Arrow 4"/>
          <p:cNvSpPr/>
          <p:nvPr/>
        </p:nvSpPr>
        <p:spPr>
          <a:xfrm>
            <a:off x="1143000" y="2667000"/>
            <a:ext cx="2121408" cy="914400"/>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dirty="0" smtClean="0">
                <a:solidFill>
                  <a:schemeClr val="tx1">
                    <a:lumMod val="95000"/>
                    <a:lumOff val="5000"/>
                  </a:schemeClr>
                </a:solidFill>
                <a:latin typeface="NikoshBAN" pitchFamily="2" charset="0"/>
                <a:cs typeface="NikoshBAN" pitchFamily="2" charset="0"/>
              </a:rPr>
              <a:t>জন্ম-১৮৫৮</a:t>
            </a:r>
            <a:endParaRPr lang="en-US" dirty="0">
              <a:solidFill>
                <a:schemeClr val="tx1">
                  <a:lumMod val="95000"/>
                  <a:lumOff val="5000"/>
                </a:schemeClr>
              </a:solidFill>
              <a:latin typeface="NikoshBAN" pitchFamily="2" charset="0"/>
              <a:cs typeface="NikoshBAN" pitchFamily="2" charset="0"/>
            </a:endParaRPr>
          </a:p>
        </p:txBody>
      </p:sp>
      <p:sp>
        <p:nvSpPr>
          <p:cNvPr id="6" name="Right Arrow 5"/>
          <p:cNvSpPr/>
          <p:nvPr/>
        </p:nvSpPr>
        <p:spPr>
          <a:xfrm>
            <a:off x="1219200" y="4191000"/>
            <a:ext cx="1969008" cy="865632"/>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dirty="0" smtClean="0">
                <a:solidFill>
                  <a:schemeClr val="tx1">
                    <a:lumMod val="95000"/>
                    <a:lumOff val="5000"/>
                  </a:schemeClr>
                </a:solidFill>
                <a:latin typeface="NikoshBAN" pitchFamily="2" charset="0"/>
                <a:cs typeface="NikoshBAN" pitchFamily="2" charset="0"/>
              </a:rPr>
              <a:t>মৃত্যু-১৯৩৭</a:t>
            </a:r>
            <a:endParaRPr lang="en-US" dirty="0">
              <a:solidFill>
                <a:schemeClr val="tx1">
                  <a:lumMod val="95000"/>
                  <a:lumOff val="5000"/>
                </a:schemeClr>
              </a:solidFill>
              <a:latin typeface="NikoshBAN" pitchFamily="2" charset="0"/>
              <a:cs typeface="NikoshBAN" pitchFamily="2" charset="0"/>
            </a:endParaRPr>
          </a:p>
        </p:txBody>
      </p:sp>
      <p:sp>
        <p:nvSpPr>
          <p:cNvPr id="7" name="Content Placeholder 6"/>
          <p:cNvSpPr>
            <a:spLocks noGrp="1"/>
          </p:cNvSpPr>
          <p:nvPr>
            <p:ph idx="1"/>
          </p:nvPr>
        </p:nvSpPr>
        <p:spPr/>
        <p:txBody>
          <a:bodyPr/>
          <a:lstStyle/>
          <a:p>
            <a:pPr>
              <a:buNone/>
            </a:pPr>
            <a:endParaRPr lang="en-US" dirty="0"/>
          </a:p>
        </p:txBody>
      </p:sp>
      <p:pic>
        <p:nvPicPr>
          <p:cNvPr id="1026" name="Picture 2" descr="C:\Users\ck\Downloads\images.jpg"/>
          <p:cNvPicPr>
            <a:picLocks noChangeAspect="1" noChangeArrowheads="1"/>
          </p:cNvPicPr>
          <p:nvPr/>
        </p:nvPicPr>
        <p:blipFill>
          <a:blip r:embed="rId2"/>
          <a:srcRect/>
          <a:stretch>
            <a:fillRect/>
          </a:stretch>
        </p:blipFill>
        <p:spPr bwMode="auto">
          <a:xfrm>
            <a:off x="3733800" y="2743200"/>
            <a:ext cx="3124200" cy="2362200"/>
          </a:xfrm>
          <a:prstGeom prst="rect">
            <a:avLst/>
          </a:prstGeom>
          <a:noFill/>
        </p:spPr>
      </p:pic>
    </p:spTree>
  </p:cSld>
  <p:clrMapOvr>
    <a:masterClrMapping/>
  </p:clrMapOvr>
  <p:transition>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Process 3"/>
          <p:cNvSpPr/>
          <p:nvPr/>
        </p:nvSpPr>
        <p:spPr>
          <a:xfrm>
            <a:off x="228600" y="381000"/>
            <a:ext cx="8610600" cy="4800600"/>
          </a:xfrm>
          <a:prstGeom prst="flowChartProcess">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n-BD" sz="3200" dirty="0" smtClean="0">
                <a:solidFill>
                  <a:schemeClr val="tx1">
                    <a:lumMod val="95000"/>
                    <a:lumOff val="5000"/>
                  </a:schemeClr>
                </a:solidFill>
                <a:latin typeface="NikoshBAN" pitchFamily="2" charset="0"/>
                <a:cs typeface="NikoshBAN" pitchFamily="2" charset="0"/>
              </a:rPr>
              <a:t>বিনা তারে এক স্থান থেকে অন্য স্থানে বার্তা প্রেরণে   প্রথম সফল হন বাঙালি বিজ্ঞানী জগদীশ্চন্দ্র বসু </a:t>
            </a:r>
            <a:r>
              <a:rPr lang="en-US" sz="3200" dirty="0" smtClean="0">
                <a:solidFill>
                  <a:schemeClr val="tx1">
                    <a:lumMod val="95000"/>
                    <a:lumOff val="5000"/>
                  </a:schemeClr>
                </a:solidFill>
                <a:latin typeface="NikoshBAN" pitchFamily="2" charset="0"/>
                <a:cs typeface="NikoshBAN" pitchFamily="2" charset="0"/>
              </a:rPr>
              <a:t>(</a:t>
            </a:r>
            <a:r>
              <a:rPr lang="en-US" sz="3200" dirty="0" err="1" smtClean="0">
                <a:solidFill>
                  <a:schemeClr val="tx1">
                    <a:lumMod val="95000"/>
                    <a:lumOff val="5000"/>
                  </a:schemeClr>
                </a:solidFill>
                <a:latin typeface="NikoshBAN" pitchFamily="2" charset="0"/>
                <a:cs typeface="NikoshBAN" pitchFamily="2" charset="0"/>
              </a:rPr>
              <a:t>Jagadish</a:t>
            </a:r>
            <a:r>
              <a:rPr lang="en-US" sz="3200" dirty="0" smtClean="0">
                <a:solidFill>
                  <a:schemeClr val="tx1">
                    <a:lumMod val="95000"/>
                    <a:lumOff val="5000"/>
                  </a:schemeClr>
                </a:solidFill>
                <a:latin typeface="NikoshBAN" pitchFamily="2" charset="0"/>
                <a:cs typeface="NikoshBAN" pitchFamily="2" charset="0"/>
              </a:rPr>
              <a:t> Chandra Bose)</a:t>
            </a:r>
            <a:r>
              <a:rPr lang="bn-BD" sz="3200" dirty="0" smtClean="0">
                <a:solidFill>
                  <a:schemeClr val="tx1">
                    <a:lumMod val="95000"/>
                    <a:lumOff val="5000"/>
                  </a:schemeClr>
                </a:solidFill>
                <a:latin typeface="NikoshBAN" pitchFamily="2" charset="0"/>
                <a:cs typeface="NikoshBAN" pitchFamily="2" charset="0"/>
              </a:rPr>
              <a:t>।১৮৯৫ সালে জগদীশচন্দ্র বসু অতি ক্ষুদ্র তরঙ্গ ব্যবহার করে এক স্থান থেকে অন্য স্থানে তথ্য প্রেরনে সক্ষম হন।</a:t>
            </a:r>
          </a:p>
          <a:p>
            <a:r>
              <a:rPr lang="bn-BD" sz="3200" dirty="0" smtClean="0">
                <a:solidFill>
                  <a:schemeClr val="tx1">
                    <a:lumMod val="95000"/>
                    <a:lumOff val="5000"/>
                  </a:schemeClr>
                </a:solidFill>
                <a:latin typeface="NikoshBAN" pitchFamily="2" charset="0"/>
                <a:cs typeface="NikoshBAN" pitchFamily="2" charset="0"/>
              </a:rPr>
              <a:t>“অদৃশ্য আলোক ইট পাট কেল ঘর বাড়ি ভেদ করিয়া অনায়াসেই চলিয়া যায় ।সুতরাং ইহার সাহায্যে বিনাতারে সংবাদ প্রেরণ করা যাইতে পারে ।”</a:t>
            </a:r>
          </a:p>
          <a:p>
            <a:r>
              <a:rPr lang="bn-BD" sz="3200" dirty="0" smtClean="0">
                <a:solidFill>
                  <a:schemeClr val="tx1">
                    <a:lumMod val="95000"/>
                    <a:lumOff val="5000"/>
                  </a:schemeClr>
                </a:solidFill>
                <a:latin typeface="NikoshBAN" pitchFamily="2" charset="0"/>
                <a:cs typeface="NikoshBAN" pitchFamily="2" charset="0"/>
              </a:rPr>
              <a:t>“আমরা যেরূপ আহার করি,গাছ সেইরূপ আহার করে ,গাছের গোড়ায় পানি না দিলে গাছের আহার বন্ধ হইয়া যায় ও গাছ মারা যায় ।” </a:t>
            </a:r>
            <a:endParaRPr lang="en-US" sz="3200" dirty="0">
              <a:solidFill>
                <a:schemeClr val="tx1">
                  <a:lumMod val="95000"/>
                  <a:lumOff val="5000"/>
                </a:schemeClr>
              </a:solidFill>
              <a:latin typeface="NikoshBAN" pitchFamily="2" charset="0"/>
              <a:cs typeface="NikoshBAN" pitchFamily="2"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0" y="228600"/>
            <a:ext cx="4953000" cy="990600"/>
          </a:xfrm>
          <a:solidFill>
            <a:schemeClr val="tx2">
              <a:lumMod val="40000"/>
              <a:lumOff val="60000"/>
            </a:schemeClr>
          </a:solidFill>
        </p:spPr>
        <p:txBody>
          <a:bodyPr>
            <a:noAutofit/>
          </a:bodyPr>
          <a:lstStyle/>
          <a:p>
            <a:pPr algn="ctr"/>
            <a:r>
              <a:rPr lang="en-US" sz="7200" dirty="0" err="1" smtClean="0">
                <a:latin typeface="NikoshBAN" pitchFamily="2" charset="0"/>
                <a:cs typeface="NikoshBAN" pitchFamily="2" charset="0"/>
              </a:rPr>
              <a:t>মার্কনি</a:t>
            </a:r>
            <a:endParaRPr lang="en-US" sz="7200" dirty="0">
              <a:latin typeface="NikoshBAN" pitchFamily="2" charset="0"/>
              <a:cs typeface="NikoshBAN" pitchFamily="2" charset="0"/>
            </a:endParaRPr>
          </a:p>
        </p:txBody>
      </p:sp>
      <p:pic>
        <p:nvPicPr>
          <p:cNvPr id="4" name="Content Placeholder 3" descr="Guglielmo_Marconi.jpg"/>
          <p:cNvPicPr>
            <a:picLocks noGrp="1" noChangeAspect="1"/>
          </p:cNvPicPr>
          <p:nvPr>
            <p:ph idx="1"/>
          </p:nvPr>
        </p:nvPicPr>
        <p:blipFill>
          <a:blip r:embed="rId2" cstate="print"/>
          <a:stretch>
            <a:fillRect/>
          </a:stretch>
        </p:blipFill>
        <p:spPr>
          <a:xfrm>
            <a:off x="3048000" y="1295400"/>
            <a:ext cx="3276600" cy="3429000"/>
          </a:xfrm>
        </p:spPr>
      </p:pic>
      <p:sp>
        <p:nvSpPr>
          <p:cNvPr id="5" name="TextBox 4"/>
          <p:cNvSpPr txBox="1"/>
          <p:nvPr/>
        </p:nvSpPr>
        <p:spPr>
          <a:xfrm>
            <a:off x="2057400" y="4876800"/>
            <a:ext cx="4800600" cy="584775"/>
          </a:xfrm>
          <a:prstGeom prst="rect">
            <a:avLst/>
          </a:prstGeom>
          <a:solidFill>
            <a:schemeClr val="tx2">
              <a:lumMod val="40000"/>
              <a:lumOff val="60000"/>
            </a:schemeClr>
          </a:solidFill>
        </p:spPr>
        <p:txBody>
          <a:bodyPr wrap="square" rtlCol="0">
            <a:spAutoFit/>
          </a:bodyPr>
          <a:lstStyle/>
          <a:p>
            <a:r>
              <a:rPr lang="bn-BD" sz="3200" dirty="0" smtClean="0">
                <a:latin typeface="NikoshBAN" pitchFamily="2" charset="0"/>
                <a:cs typeface="NikoshBAN" pitchFamily="2" charset="0"/>
              </a:rPr>
              <a:t>        </a:t>
            </a:r>
            <a:r>
              <a:rPr lang="en-US" sz="3200" dirty="0" err="1" smtClean="0">
                <a:latin typeface="NikoshBAN" pitchFamily="2" charset="0"/>
                <a:cs typeface="NikoshBAN" pitchFamily="2" charset="0"/>
              </a:rPr>
              <a:t>বেতার</a:t>
            </a:r>
            <a:r>
              <a:rPr lang="en-US" sz="3200" dirty="0" smtClean="0">
                <a:latin typeface="NikoshBAN" pitchFamily="2" charset="0"/>
                <a:cs typeface="NikoshBAN" pitchFamily="2" charset="0"/>
              </a:rPr>
              <a:t> </a:t>
            </a:r>
            <a:r>
              <a:rPr lang="en-US" sz="3200" dirty="0" err="1" smtClean="0">
                <a:latin typeface="NikoshBAN" pitchFamily="2" charset="0"/>
                <a:cs typeface="NikoshBAN" pitchFamily="2" charset="0"/>
              </a:rPr>
              <a:t>যন্ত্রের</a:t>
            </a:r>
            <a:r>
              <a:rPr lang="en-US" sz="3200" dirty="0" smtClean="0">
                <a:latin typeface="NikoshBAN" pitchFamily="2" charset="0"/>
                <a:cs typeface="NikoshBAN" pitchFamily="2" charset="0"/>
              </a:rPr>
              <a:t> </a:t>
            </a:r>
            <a:r>
              <a:rPr lang="en-US" sz="3200" dirty="0" err="1" smtClean="0">
                <a:latin typeface="NikoshBAN" pitchFamily="2" charset="0"/>
                <a:cs typeface="NikoshBAN" pitchFamily="2" charset="0"/>
              </a:rPr>
              <a:t>আবিষ্কারক</a:t>
            </a:r>
            <a:endParaRPr lang="en-US" sz="3200" dirty="0">
              <a:latin typeface="NikoshBAN" pitchFamily="2" charset="0"/>
              <a:cs typeface="NikoshBAN" pitchFamily="2" charset="0"/>
            </a:endParaRPr>
          </a:p>
        </p:txBody>
      </p:sp>
      <p:sp>
        <p:nvSpPr>
          <p:cNvPr id="6" name="Right Arrow 5"/>
          <p:cNvSpPr/>
          <p:nvPr/>
        </p:nvSpPr>
        <p:spPr>
          <a:xfrm>
            <a:off x="685800" y="1600200"/>
            <a:ext cx="2045208" cy="762000"/>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dirty="0" smtClean="0">
                <a:solidFill>
                  <a:schemeClr val="tx1">
                    <a:lumMod val="95000"/>
                    <a:lumOff val="5000"/>
                  </a:schemeClr>
                </a:solidFill>
                <a:latin typeface="NikoshBAN" pitchFamily="2" charset="0"/>
                <a:cs typeface="NikoshBAN" pitchFamily="2" charset="0"/>
              </a:rPr>
              <a:t>জন্ম-১৮৭৪</a:t>
            </a:r>
            <a:endParaRPr lang="en-US" dirty="0">
              <a:solidFill>
                <a:schemeClr val="tx1">
                  <a:lumMod val="95000"/>
                  <a:lumOff val="5000"/>
                </a:schemeClr>
              </a:solidFill>
              <a:latin typeface="NikoshBAN" pitchFamily="2" charset="0"/>
              <a:cs typeface="NikoshBAN" pitchFamily="2" charset="0"/>
            </a:endParaRPr>
          </a:p>
        </p:txBody>
      </p:sp>
      <p:sp>
        <p:nvSpPr>
          <p:cNvPr id="7" name="Right Arrow 6"/>
          <p:cNvSpPr/>
          <p:nvPr/>
        </p:nvSpPr>
        <p:spPr>
          <a:xfrm>
            <a:off x="457200" y="3124200"/>
            <a:ext cx="2133600" cy="762000"/>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dirty="0" smtClean="0">
                <a:solidFill>
                  <a:schemeClr val="tx1">
                    <a:lumMod val="95000"/>
                    <a:lumOff val="5000"/>
                  </a:schemeClr>
                </a:solidFill>
                <a:latin typeface="NikoshBAN" pitchFamily="2" charset="0"/>
                <a:cs typeface="NikoshBAN" pitchFamily="2" charset="0"/>
              </a:rPr>
              <a:t>মৃত্যু-১৯৩৭</a:t>
            </a:r>
            <a:endParaRPr lang="en-US" dirty="0">
              <a:solidFill>
                <a:schemeClr val="tx1">
                  <a:lumMod val="95000"/>
                  <a:lumOff val="5000"/>
                </a:schemeClr>
              </a:solidFill>
              <a:latin typeface="NikoshBAN" pitchFamily="2" charset="0"/>
              <a:cs typeface="NikoshBAN" pitchFamily="2" charset="0"/>
            </a:endParaRPr>
          </a:p>
        </p:txBody>
      </p:sp>
    </p:spTree>
  </p:cSld>
  <p:clrMapOvr>
    <a:masterClrMapping/>
  </p:clrMapOvr>
  <p:transition>
    <p:wedg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Process 3"/>
          <p:cNvSpPr/>
          <p:nvPr/>
        </p:nvSpPr>
        <p:spPr>
          <a:xfrm>
            <a:off x="685800" y="1371600"/>
            <a:ext cx="7620000" cy="4495800"/>
          </a:xfrm>
          <a:prstGeom prst="flowChartProcess">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n-BD" sz="3200" dirty="0" smtClean="0">
                <a:solidFill>
                  <a:schemeClr val="tx1">
                    <a:lumMod val="95000"/>
                    <a:lumOff val="5000"/>
                  </a:schemeClr>
                </a:solidFill>
                <a:latin typeface="NikoshBAN" pitchFamily="2" charset="0"/>
                <a:cs typeface="NikoshBAN" pitchFamily="2" charset="0"/>
              </a:rPr>
              <a:t>বেতার তরঙ্গ ব্যবহার করে একই কাজ প্রথম প্রকাশিত হওয়ায় সার্বজনীনস্বীকৃতি পান ইতালির বিজ্ঞানী গুগলিয়েলমোমার্কনি</a:t>
            </a:r>
            <a:r>
              <a:rPr lang="en-US" sz="3200" dirty="0" smtClean="0">
                <a:solidFill>
                  <a:schemeClr val="tx1">
                    <a:lumMod val="95000"/>
                    <a:lumOff val="5000"/>
                  </a:schemeClr>
                </a:solidFill>
                <a:latin typeface="NikoshBAN" pitchFamily="2" charset="0"/>
                <a:cs typeface="NikoshBAN" pitchFamily="2" charset="0"/>
              </a:rPr>
              <a:t>(</a:t>
            </a:r>
            <a:r>
              <a:rPr lang="en-US" sz="3200" dirty="0" err="1" smtClean="0">
                <a:solidFill>
                  <a:schemeClr val="tx1">
                    <a:lumMod val="95000"/>
                    <a:lumOff val="5000"/>
                  </a:schemeClr>
                </a:solidFill>
                <a:latin typeface="NikoshBAN" pitchFamily="2" charset="0"/>
                <a:cs typeface="NikoshBAN" pitchFamily="2" charset="0"/>
              </a:rPr>
              <a:t>GuglielmoMarconi</a:t>
            </a:r>
            <a:r>
              <a:rPr lang="en-US" sz="3200" dirty="0" smtClean="0">
                <a:solidFill>
                  <a:schemeClr val="tx1">
                    <a:lumMod val="95000"/>
                    <a:lumOff val="5000"/>
                  </a:schemeClr>
                </a:solidFill>
                <a:latin typeface="NikoshBAN" pitchFamily="2" charset="0"/>
                <a:cs typeface="NikoshBAN" pitchFamily="2" charset="0"/>
              </a:rPr>
              <a:t>)</a:t>
            </a:r>
            <a:r>
              <a:rPr lang="bn-BD" sz="3200" dirty="0" smtClean="0">
                <a:solidFill>
                  <a:schemeClr val="tx1">
                    <a:lumMod val="95000"/>
                    <a:lumOff val="5000"/>
                  </a:schemeClr>
                </a:solidFill>
                <a:latin typeface="NikoshBAN" pitchFamily="2" charset="0"/>
                <a:cs typeface="NikoshBAN" pitchFamily="2" charset="0"/>
              </a:rPr>
              <a:t>।এ জন্য তাকে বেতার যন্ত্রের আবিষ্কারক হিসাবে স্বীকৃতিদে ওয়া হয়।বিশ শতকে ইলেক্ট্রনিক্সের বিকাশের পর প্রথম আইবিএম  কোম্পানি মেইনফ্রেম কম্পিউটার তৈরি করে ।পর্যায়ক্রমে ১৯৭১ সালে মাইক্রোপ্রসেসর আবিষ্কৃত হলে সাশ্রয়ী কম্পিউটার তৈরির পথ সুগম হয়।</a:t>
            </a:r>
            <a:endParaRPr lang="en-US" sz="3200" dirty="0">
              <a:solidFill>
                <a:schemeClr val="tx1">
                  <a:lumMod val="95000"/>
                  <a:lumOff val="5000"/>
                </a:schemeClr>
              </a:solidFill>
              <a:latin typeface="NikoshBAN" pitchFamily="2" charset="0"/>
              <a:cs typeface="NikoshBAN" pitchFamily="2"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40000"/>
              <a:lumOff val="60000"/>
            </a:schemeClr>
          </a:solidFill>
        </p:spPr>
        <p:txBody>
          <a:bodyPr>
            <a:normAutofit/>
          </a:bodyPr>
          <a:lstStyle/>
          <a:p>
            <a:pPr algn="ctr"/>
            <a:r>
              <a:rPr lang="en-US" dirty="0" err="1" smtClean="0">
                <a:latin typeface="NikoshBAN" pitchFamily="2" charset="0"/>
                <a:cs typeface="NikoshBAN" pitchFamily="2" charset="0"/>
              </a:rPr>
              <a:t>রেমন্ড</a:t>
            </a:r>
            <a:r>
              <a:rPr lang="en-US" dirty="0" smtClean="0">
                <a:latin typeface="NikoshBAN" pitchFamily="2" charset="0"/>
                <a:cs typeface="NikoshBAN" pitchFamily="2" charset="0"/>
              </a:rPr>
              <a:t> </a:t>
            </a:r>
            <a:r>
              <a:rPr lang="en-US" dirty="0" err="1" smtClean="0">
                <a:latin typeface="NikoshBAN" pitchFamily="2" charset="0"/>
                <a:cs typeface="NikoshBAN" pitchFamily="2" charset="0"/>
              </a:rPr>
              <a:t>স্যামুয়েল</a:t>
            </a:r>
            <a:r>
              <a:rPr lang="en-US" dirty="0" smtClean="0">
                <a:latin typeface="NikoshBAN" pitchFamily="2" charset="0"/>
                <a:cs typeface="NikoshBAN" pitchFamily="2" charset="0"/>
              </a:rPr>
              <a:t> </a:t>
            </a:r>
            <a:r>
              <a:rPr lang="en-US" dirty="0" err="1" smtClean="0">
                <a:latin typeface="NikoshBAN" pitchFamily="2" charset="0"/>
                <a:cs typeface="NikoshBAN" pitchFamily="2" charset="0"/>
              </a:rPr>
              <a:t>টমলিনসন</a:t>
            </a:r>
            <a:endParaRPr lang="en-US" dirty="0">
              <a:latin typeface="NikoshBAN" pitchFamily="2" charset="0"/>
              <a:cs typeface="NikoshBAN" pitchFamily="2" charset="0"/>
            </a:endParaRPr>
          </a:p>
        </p:txBody>
      </p:sp>
      <p:pic>
        <p:nvPicPr>
          <p:cNvPr id="4" name="Content Placeholder 3" descr="index1.jpg"/>
          <p:cNvPicPr>
            <a:picLocks noGrp="1" noChangeAspect="1"/>
          </p:cNvPicPr>
          <p:nvPr>
            <p:ph idx="1"/>
          </p:nvPr>
        </p:nvPicPr>
        <p:blipFill>
          <a:blip r:embed="rId2" cstate="print"/>
          <a:stretch>
            <a:fillRect/>
          </a:stretch>
        </p:blipFill>
        <p:spPr>
          <a:xfrm>
            <a:off x="1828800" y="1905000"/>
            <a:ext cx="5638800" cy="3581399"/>
          </a:xfrm>
        </p:spPr>
      </p:pic>
      <p:sp>
        <p:nvSpPr>
          <p:cNvPr id="5" name="TextBox 4"/>
          <p:cNvSpPr txBox="1"/>
          <p:nvPr/>
        </p:nvSpPr>
        <p:spPr>
          <a:xfrm>
            <a:off x="2362200" y="5791200"/>
            <a:ext cx="4724400" cy="584775"/>
          </a:xfrm>
          <a:prstGeom prst="rect">
            <a:avLst/>
          </a:prstGeom>
          <a:solidFill>
            <a:schemeClr val="accent1">
              <a:lumMod val="60000"/>
              <a:lumOff val="40000"/>
            </a:schemeClr>
          </a:solidFill>
        </p:spPr>
        <p:txBody>
          <a:bodyPr wrap="square" rtlCol="0">
            <a:spAutoFit/>
          </a:bodyPr>
          <a:lstStyle/>
          <a:p>
            <a:r>
              <a:rPr lang="en-US" sz="3200" dirty="0" smtClean="0">
                <a:latin typeface="NikoshBAN" pitchFamily="2" charset="0"/>
                <a:cs typeface="NikoshBAN" pitchFamily="2" charset="0"/>
              </a:rPr>
              <a:t>ই-</a:t>
            </a:r>
            <a:r>
              <a:rPr lang="en-US" sz="3200" dirty="0" err="1" smtClean="0">
                <a:latin typeface="NikoshBAN" pitchFamily="2" charset="0"/>
                <a:cs typeface="NikoshBAN" pitchFamily="2" charset="0"/>
              </a:rPr>
              <a:t>মেইল</a:t>
            </a:r>
            <a:r>
              <a:rPr lang="en-US" sz="3200" dirty="0" smtClean="0">
                <a:latin typeface="NikoshBAN" pitchFamily="2" charset="0"/>
                <a:cs typeface="NikoshBAN" pitchFamily="2" charset="0"/>
              </a:rPr>
              <a:t> </a:t>
            </a:r>
            <a:r>
              <a:rPr lang="en-US" sz="3200" dirty="0" err="1" smtClean="0">
                <a:latin typeface="NikoshBAN" pitchFamily="2" charset="0"/>
                <a:cs typeface="NikoshBAN" pitchFamily="2" charset="0"/>
              </a:rPr>
              <a:t>সিস্টেম</a:t>
            </a:r>
            <a:r>
              <a:rPr lang="en-US" sz="3200" dirty="0" smtClean="0">
                <a:latin typeface="NikoshBAN" pitchFamily="2" charset="0"/>
                <a:cs typeface="NikoshBAN" pitchFamily="2" charset="0"/>
              </a:rPr>
              <a:t> </a:t>
            </a:r>
            <a:r>
              <a:rPr lang="en-US" sz="3200" dirty="0" err="1" smtClean="0">
                <a:latin typeface="NikoshBAN" pitchFamily="2" charset="0"/>
                <a:cs typeface="NikoshBAN" pitchFamily="2" charset="0"/>
              </a:rPr>
              <a:t>এর</a:t>
            </a:r>
            <a:r>
              <a:rPr lang="en-US" sz="3200" dirty="0" smtClean="0">
                <a:latin typeface="NikoshBAN" pitchFamily="2" charset="0"/>
                <a:cs typeface="NikoshBAN" pitchFamily="2" charset="0"/>
              </a:rPr>
              <a:t> </a:t>
            </a:r>
            <a:r>
              <a:rPr lang="en-US" sz="3200" dirty="0" err="1" smtClean="0">
                <a:latin typeface="NikoshBAN" pitchFamily="2" charset="0"/>
                <a:cs typeface="NikoshBAN" pitchFamily="2" charset="0"/>
              </a:rPr>
              <a:t>প্রবর্তক</a:t>
            </a:r>
            <a:endParaRPr lang="en-US" sz="3200" dirty="0">
              <a:latin typeface="NikoshBAN" pitchFamily="2" charset="0"/>
              <a:cs typeface="NikoshBAN" pitchFamily="2" charset="0"/>
            </a:endParaRPr>
          </a:p>
        </p:txBody>
      </p:sp>
    </p:spTree>
  </p:cSld>
  <p:clrMapOvr>
    <a:masterClrMapping/>
  </p:clrMapOvr>
  <p:transition>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Process 3"/>
          <p:cNvSpPr/>
          <p:nvPr/>
        </p:nvSpPr>
        <p:spPr>
          <a:xfrm>
            <a:off x="685800" y="762000"/>
            <a:ext cx="7772400" cy="4876800"/>
          </a:xfrm>
          <a:prstGeom prst="flowChartProcess">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n-BD" sz="3200" dirty="0" smtClean="0">
                <a:solidFill>
                  <a:schemeClr val="tx1">
                    <a:lumMod val="95000"/>
                    <a:lumOff val="5000"/>
                  </a:schemeClr>
                </a:solidFill>
                <a:latin typeface="NikoshBAN" pitchFamily="2" charset="0"/>
                <a:cs typeface="NikoshBAN" pitchFamily="2" charset="0"/>
              </a:rPr>
              <a:t>বিশ শতকের ষাট-সত্তরের দশকে ইন্টারনেটপ্রটোকল</a:t>
            </a:r>
            <a:r>
              <a:rPr lang="en-US" sz="3200" dirty="0" smtClean="0">
                <a:solidFill>
                  <a:schemeClr val="tx1">
                    <a:lumMod val="95000"/>
                    <a:lumOff val="5000"/>
                  </a:schemeClr>
                </a:solidFill>
                <a:latin typeface="NikoshBAN" pitchFamily="2" charset="0"/>
                <a:cs typeface="NikoshBAN" pitchFamily="2" charset="0"/>
              </a:rPr>
              <a:t> ( Internet Protocol )</a:t>
            </a:r>
            <a:r>
              <a:rPr lang="bn-BD" sz="3200" dirty="0" smtClean="0">
                <a:solidFill>
                  <a:schemeClr val="tx1">
                    <a:lumMod val="95000"/>
                    <a:lumOff val="5000"/>
                  </a:schemeClr>
                </a:solidFill>
                <a:latin typeface="NikoshBAN" pitchFamily="2" charset="0"/>
                <a:cs typeface="NikoshBAN" pitchFamily="2" charset="0"/>
              </a:rPr>
              <a:t>ব্যবহার করে আরপানেটের </a:t>
            </a:r>
            <a:r>
              <a:rPr lang="en-US" sz="3200" dirty="0" smtClean="0">
                <a:solidFill>
                  <a:schemeClr val="tx1">
                    <a:lumMod val="95000"/>
                    <a:lumOff val="5000"/>
                  </a:schemeClr>
                </a:solidFill>
                <a:latin typeface="NikoshBAN" pitchFamily="2" charset="0"/>
                <a:cs typeface="NikoshBAN" pitchFamily="2" charset="0"/>
              </a:rPr>
              <a:t>(Arpanet)</a:t>
            </a:r>
            <a:r>
              <a:rPr lang="bn-BD" sz="3200" dirty="0" smtClean="0">
                <a:solidFill>
                  <a:schemeClr val="tx1">
                    <a:lumMod val="95000"/>
                    <a:lumOff val="5000"/>
                  </a:schemeClr>
                </a:solidFill>
                <a:latin typeface="NikoshBAN" pitchFamily="2" charset="0"/>
                <a:cs typeface="NikoshBAN" pitchFamily="2" charset="0"/>
              </a:rPr>
              <a:t>আবিষ্কৃত হয়।তখন থেকে নেটওয়ার্কের মাধ্যমে কম্পিউটার সমূহের মধ্যে আন্তঃসংযোগ বিকশিত হতে শুরু করে ।আরএবিকাশের ফলে তৈরি হয় ইন্টারনেট.১৯৭১সালে আরপানেটে ইলেক্ট্রনিক মাধ্যমে পএয়ালাপের সূচনা করেন আমেরিকার প্রোগ্রামার রেমন্ডস্যামুয়েল টমলিনসন।তিনিই প্রথম ই-মেইল সিস্টেম চালু করেন</a:t>
            </a:r>
            <a:r>
              <a:rPr lang="en-US" sz="3200" dirty="0" smtClean="0">
                <a:solidFill>
                  <a:schemeClr val="tx1">
                    <a:lumMod val="95000"/>
                    <a:lumOff val="5000"/>
                  </a:schemeClr>
                </a:solidFill>
                <a:latin typeface="NikoshBAN" pitchFamily="2" charset="0"/>
                <a:cs typeface="NikoshBAN" pitchFamily="2" charset="0"/>
              </a:rPr>
              <a:t>.</a:t>
            </a:r>
          </a:p>
          <a:p>
            <a:r>
              <a:rPr lang="en-US" sz="3200" dirty="0" smtClean="0">
                <a:solidFill>
                  <a:schemeClr val="tx1">
                    <a:lumMod val="95000"/>
                    <a:lumOff val="5000"/>
                  </a:schemeClr>
                </a:solidFill>
                <a:latin typeface="NikoshBAN" pitchFamily="2" charset="0"/>
                <a:cs typeface="NikoshBAN" pitchFamily="2" charset="0"/>
              </a:rPr>
              <a:t> </a:t>
            </a:r>
            <a:endParaRPr lang="en-US" sz="3200" dirty="0">
              <a:solidFill>
                <a:schemeClr val="tx1">
                  <a:lumMod val="95000"/>
                  <a:lumOff val="5000"/>
                </a:schemeClr>
              </a:solidFill>
              <a:latin typeface="NikoshBAN" pitchFamily="2" charset="0"/>
              <a:cs typeface="NikoshBAN" pitchFamily="2"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0" y="685800"/>
            <a:ext cx="3886200" cy="1143000"/>
          </a:xfrm>
          <a:solidFill>
            <a:schemeClr val="accent1">
              <a:lumMod val="60000"/>
              <a:lumOff val="40000"/>
            </a:schemeClr>
          </a:solidFill>
        </p:spPr>
        <p:txBody>
          <a:bodyPr>
            <a:noAutofit/>
          </a:bodyPr>
          <a:lstStyle/>
          <a:p>
            <a:pPr algn="ctr"/>
            <a:r>
              <a:rPr lang="en-US" sz="7200" dirty="0" err="1" smtClean="0">
                <a:latin typeface="NikoshBAN" pitchFamily="2" charset="0"/>
                <a:cs typeface="NikoshBAN" pitchFamily="2" charset="0"/>
              </a:rPr>
              <a:t>বিল</a:t>
            </a:r>
            <a:r>
              <a:rPr lang="en-US" sz="7200" dirty="0" smtClean="0">
                <a:latin typeface="NikoshBAN" pitchFamily="2" charset="0"/>
                <a:cs typeface="NikoshBAN" pitchFamily="2" charset="0"/>
              </a:rPr>
              <a:t> </a:t>
            </a:r>
            <a:r>
              <a:rPr lang="en-US" sz="7200" dirty="0" err="1" smtClean="0">
                <a:latin typeface="NikoshBAN" pitchFamily="2" charset="0"/>
                <a:cs typeface="NikoshBAN" pitchFamily="2" charset="0"/>
              </a:rPr>
              <a:t>গেটস</a:t>
            </a:r>
            <a:endParaRPr lang="en-US" sz="7200" dirty="0">
              <a:latin typeface="NikoshBAN" pitchFamily="2" charset="0"/>
              <a:cs typeface="NikoshBAN" pitchFamily="2" charset="0"/>
            </a:endParaRPr>
          </a:p>
        </p:txBody>
      </p:sp>
      <p:pic>
        <p:nvPicPr>
          <p:cNvPr id="4" name="Content Placeholder 3" descr="3.jpg"/>
          <p:cNvPicPr>
            <a:picLocks noGrp="1" noChangeAspect="1"/>
          </p:cNvPicPr>
          <p:nvPr>
            <p:ph idx="1"/>
          </p:nvPr>
        </p:nvPicPr>
        <p:blipFill>
          <a:blip r:embed="rId2" cstate="print"/>
          <a:stretch>
            <a:fillRect/>
          </a:stretch>
        </p:blipFill>
        <p:spPr>
          <a:xfrm>
            <a:off x="1524000" y="2133600"/>
            <a:ext cx="5562600" cy="4038600"/>
          </a:xfr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Process 4"/>
          <p:cNvSpPr/>
          <p:nvPr/>
        </p:nvSpPr>
        <p:spPr>
          <a:xfrm>
            <a:off x="609600" y="1143000"/>
            <a:ext cx="7924800" cy="4572000"/>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n-BD" sz="3200" dirty="0" smtClean="0">
                <a:solidFill>
                  <a:schemeClr val="tx1"/>
                </a:solidFill>
                <a:latin typeface="NikoshBAN" pitchFamily="2" charset="0"/>
                <a:cs typeface="NikoshBAN" pitchFamily="2" charset="0"/>
              </a:rPr>
              <a:t>১৯৮১ সালে আইবিএম তাদের বানানো পার্সোনাল কম্পিউটারের অপারেটিং সিস্টেম তৈরি করার জন্য উইলিয়াম হেনরি  “বিলগেটস”</a:t>
            </a:r>
            <a:r>
              <a:rPr lang="en-US" sz="3200" dirty="0" smtClean="0">
                <a:solidFill>
                  <a:schemeClr val="tx1"/>
                </a:solidFill>
                <a:latin typeface="NikoshBAN" pitchFamily="2" charset="0"/>
                <a:cs typeface="NikoshBAN" pitchFamily="2" charset="0"/>
              </a:rPr>
              <a:t>(William Henry Gates)</a:t>
            </a:r>
            <a:r>
              <a:rPr lang="bn-BD" sz="3200" dirty="0" smtClean="0">
                <a:solidFill>
                  <a:schemeClr val="tx1"/>
                </a:solidFill>
                <a:latin typeface="NikoshBAN" pitchFamily="2" charset="0"/>
                <a:cs typeface="NikoshBAN" pitchFamily="2" charset="0"/>
              </a:rPr>
              <a:t>(জন্ম অক্টোবর ২৮,১৯৫৫সালে)ওতাঁর বন্ধদের প্রতিষ্ঠান মাইক্রোসফটকে দায়িত্ব দেয়।বিকশিত হয় এমএস ডস এবং উইন্ডোজ অপারেটং সিস্টেম।বর্তমানে পৃথিবীর অধিকাংশ কম্পিউটার পরিচালিত হয় বিল গেটস প্রতিষ্ঠিত মাইক্রোসফট কোম্পানির অপারেটিং সিস্টেম সফটওয়্যার ।তিনি গরীবদের জন্য করোনার টিকা উদ্ভাবনের পেছনে ব্যয় করেন ১৫ কোটি ডলার। </a:t>
            </a:r>
            <a:endParaRPr lang="en-US" sz="3200" dirty="0">
              <a:solidFill>
                <a:schemeClr val="tx1"/>
              </a:solidFill>
              <a:latin typeface="NikoshBAN" pitchFamily="2" charset="0"/>
              <a:cs typeface="NikoshBAN" pitchFamily="2"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2590800"/>
            <a:ext cx="7772400" cy="3416320"/>
          </a:xfrm>
          <a:prstGeom prst="rect">
            <a:avLst/>
          </a:prstGeom>
          <a:blipFill>
            <a:blip r:embed="rId2"/>
            <a:tile tx="0" ty="0" sx="100000" sy="100000" flip="none" algn="tl"/>
          </a:blipFill>
        </p:spPr>
        <p:txBody>
          <a:bodyPr wrap="square">
            <a:spAutoFit/>
          </a:bodyPr>
          <a:lstStyle/>
          <a:p>
            <a:pPr algn="ctr"/>
            <a:r>
              <a:rPr lang="bn-BD" sz="5400" dirty="0" smtClean="0">
                <a:solidFill>
                  <a:schemeClr val="tx2">
                    <a:lumMod val="50000"/>
                  </a:schemeClr>
                </a:solidFill>
                <a:latin typeface="NikoshBAN" panose="02000000000000000000" pitchFamily="2" charset="0"/>
                <a:cs typeface="NikoshBAN" panose="02000000000000000000" pitchFamily="2" charset="0"/>
              </a:rPr>
              <a:t>জেসমিন আক্তার </a:t>
            </a:r>
            <a:endParaRPr lang="en-AU" sz="5400" dirty="0" smtClean="0">
              <a:solidFill>
                <a:schemeClr val="tx2">
                  <a:lumMod val="50000"/>
                </a:schemeClr>
              </a:solidFill>
              <a:latin typeface="NikoshBAN" panose="02000000000000000000" pitchFamily="2" charset="0"/>
              <a:cs typeface="NikoshBAN" panose="02000000000000000000" pitchFamily="2" charset="0"/>
            </a:endParaRPr>
          </a:p>
          <a:p>
            <a:pPr algn="ctr"/>
            <a:r>
              <a:rPr lang="en-AU" sz="5400" dirty="0" err="1" smtClean="0">
                <a:solidFill>
                  <a:schemeClr val="tx2">
                    <a:lumMod val="50000"/>
                  </a:schemeClr>
                </a:solidFill>
                <a:latin typeface="NikoshBAN" panose="02000000000000000000" pitchFamily="2" charset="0"/>
                <a:cs typeface="NikoshBAN" panose="02000000000000000000" pitchFamily="2" charset="0"/>
              </a:rPr>
              <a:t>সহকারী</a:t>
            </a:r>
            <a:r>
              <a:rPr lang="en-AU" sz="5400" dirty="0" smtClean="0">
                <a:solidFill>
                  <a:schemeClr val="tx2">
                    <a:lumMod val="50000"/>
                  </a:schemeClr>
                </a:solidFill>
                <a:latin typeface="NikoshBAN" panose="02000000000000000000" pitchFamily="2" charset="0"/>
                <a:cs typeface="NikoshBAN" panose="02000000000000000000" pitchFamily="2" charset="0"/>
              </a:rPr>
              <a:t> </a:t>
            </a:r>
            <a:r>
              <a:rPr lang="en-AU" sz="5400" dirty="0" err="1" smtClean="0">
                <a:solidFill>
                  <a:schemeClr val="tx2">
                    <a:lumMod val="50000"/>
                  </a:schemeClr>
                </a:solidFill>
                <a:latin typeface="NikoshBAN" panose="02000000000000000000" pitchFamily="2" charset="0"/>
                <a:cs typeface="NikoshBAN" panose="02000000000000000000" pitchFamily="2" charset="0"/>
              </a:rPr>
              <a:t>শিক্ষক</a:t>
            </a:r>
            <a:endParaRPr lang="en-AU" sz="5400" dirty="0" smtClean="0">
              <a:solidFill>
                <a:schemeClr val="tx2">
                  <a:lumMod val="50000"/>
                </a:schemeClr>
              </a:solidFill>
              <a:latin typeface="NikoshBAN" panose="02000000000000000000" pitchFamily="2" charset="0"/>
              <a:cs typeface="NikoshBAN" panose="02000000000000000000" pitchFamily="2" charset="0"/>
            </a:endParaRPr>
          </a:p>
          <a:p>
            <a:pPr algn="ctr"/>
            <a:r>
              <a:rPr lang="bn-BD" sz="5400" dirty="0" smtClean="0">
                <a:solidFill>
                  <a:schemeClr val="tx2">
                    <a:lumMod val="50000"/>
                  </a:schemeClr>
                </a:solidFill>
                <a:latin typeface="NikoshBAN" panose="02000000000000000000" pitchFamily="2" charset="0"/>
                <a:cs typeface="NikoshBAN" panose="02000000000000000000" pitchFamily="2" charset="0"/>
              </a:rPr>
              <a:t>আলী</a:t>
            </a:r>
            <a:r>
              <a:rPr lang="bn-BD" sz="5400" dirty="0">
                <a:solidFill>
                  <a:schemeClr val="tx2">
                    <a:lumMod val="50000"/>
                  </a:schemeClr>
                </a:solidFill>
                <a:latin typeface="NikoshBAN" panose="02000000000000000000" pitchFamily="2" charset="0"/>
                <a:cs typeface="NikoshBAN" panose="02000000000000000000" pitchFamily="2" charset="0"/>
              </a:rPr>
              <a:t> </a:t>
            </a:r>
            <a:r>
              <a:rPr lang="bn-BD" sz="5400" dirty="0" smtClean="0">
                <a:solidFill>
                  <a:schemeClr val="tx2">
                    <a:lumMod val="50000"/>
                  </a:schemeClr>
                </a:solidFill>
                <a:latin typeface="NikoshBAN" panose="02000000000000000000" pitchFamily="2" charset="0"/>
                <a:cs typeface="NikoshBAN" panose="02000000000000000000" pitchFamily="2" charset="0"/>
              </a:rPr>
              <a:t>আজম উচ্চ বিদ্যালয়</a:t>
            </a:r>
            <a:r>
              <a:rPr lang="en-US" sz="5400" dirty="0" smtClean="0">
                <a:solidFill>
                  <a:schemeClr val="tx2">
                    <a:lumMod val="50000"/>
                  </a:schemeClr>
                </a:solidFill>
                <a:latin typeface="NikoshBAN" panose="02000000000000000000" pitchFamily="2" charset="0"/>
                <a:cs typeface="NikoshBAN" panose="02000000000000000000" pitchFamily="2" charset="0"/>
              </a:rPr>
              <a:t> ও </a:t>
            </a:r>
            <a:r>
              <a:rPr lang="en-US" sz="5400" dirty="0" err="1" smtClean="0">
                <a:solidFill>
                  <a:schemeClr val="tx2">
                    <a:lumMod val="50000"/>
                  </a:schemeClr>
                </a:solidFill>
                <a:latin typeface="NikoshBAN" panose="02000000000000000000" pitchFamily="2" charset="0"/>
                <a:cs typeface="NikoshBAN" panose="02000000000000000000" pitchFamily="2" charset="0"/>
              </a:rPr>
              <a:t>কলেজ</a:t>
            </a:r>
            <a:endParaRPr lang="en-AU" sz="5400" dirty="0" smtClean="0">
              <a:solidFill>
                <a:schemeClr val="tx2">
                  <a:lumMod val="50000"/>
                </a:schemeClr>
              </a:solidFill>
              <a:latin typeface="NikoshBAN" panose="02000000000000000000" pitchFamily="2" charset="0"/>
              <a:cs typeface="NikoshBAN" panose="02000000000000000000" pitchFamily="2" charset="0"/>
            </a:endParaRPr>
          </a:p>
          <a:p>
            <a:pPr algn="ctr"/>
            <a:r>
              <a:rPr lang="bn-BD" sz="5400" dirty="0" smtClean="0">
                <a:solidFill>
                  <a:schemeClr val="tx2">
                    <a:lumMod val="50000"/>
                  </a:schemeClr>
                </a:solidFill>
                <a:latin typeface="NikoshBAN" panose="02000000000000000000" pitchFamily="2" charset="0"/>
                <a:cs typeface="NikoshBAN" panose="02000000000000000000" pitchFamily="2" charset="0"/>
              </a:rPr>
              <a:t>ফুলগাজী</a:t>
            </a:r>
            <a:r>
              <a:rPr lang="en-AU" sz="5400" dirty="0" smtClean="0">
                <a:solidFill>
                  <a:schemeClr val="tx2">
                    <a:lumMod val="50000"/>
                  </a:schemeClr>
                </a:solidFill>
                <a:latin typeface="NikoshBAN" panose="02000000000000000000" pitchFamily="2" charset="0"/>
                <a:cs typeface="NikoshBAN" panose="02000000000000000000" pitchFamily="2" charset="0"/>
              </a:rPr>
              <a:t>, </a:t>
            </a:r>
            <a:r>
              <a:rPr lang="en-AU" sz="5400" dirty="0" err="1" smtClean="0">
                <a:solidFill>
                  <a:schemeClr val="tx2">
                    <a:lumMod val="50000"/>
                  </a:schemeClr>
                </a:solidFill>
                <a:latin typeface="NikoshBAN" panose="02000000000000000000" pitchFamily="2" charset="0"/>
                <a:cs typeface="NikoshBAN" panose="02000000000000000000" pitchFamily="2" charset="0"/>
              </a:rPr>
              <a:t>ফেনী</a:t>
            </a:r>
            <a:endParaRPr lang="en-AU" sz="5400" dirty="0" smtClean="0">
              <a:solidFill>
                <a:schemeClr val="tx2">
                  <a:lumMod val="50000"/>
                </a:schemeClr>
              </a:solidFill>
              <a:latin typeface="NikoshBAN" panose="02000000000000000000" pitchFamily="2" charset="0"/>
              <a:cs typeface="NikoshBAN" panose="02000000000000000000" pitchFamily="2" charset="0"/>
            </a:endParaRPr>
          </a:p>
        </p:txBody>
      </p:sp>
      <p:sp>
        <p:nvSpPr>
          <p:cNvPr id="3" name="TextBox 2"/>
          <p:cNvSpPr txBox="1"/>
          <p:nvPr/>
        </p:nvSpPr>
        <p:spPr>
          <a:xfrm>
            <a:off x="1828800" y="609600"/>
            <a:ext cx="4953000" cy="1477328"/>
          </a:xfrm>
          <a:prstGeom prst="rect">
            <a:avLst/>
          </a:prstGeom>
          <a:blipFill>
            <a:blip r:embed="rId3"/>
            <a:tile tx="0" ty="0" sx="100000" sy="100000" flip="none" algn="tl"/>
          </a:blipFill>
        </p:spPr>
        <p:txBody>
          <a:bodyPr wrap="square" rtlCol="0">
            <a:spAutoFit/>
          </a:bodyPr>
          <a:lstStyle/>
          <a:p>
            <a:r>
              <a:rPr lang="en-AU" sz="7200" dirty="0" err="1" smtClean="0">
                <a:solidFill>
                  <a:schemeClr val="accent2">
                    <a:lumMod val="75000"/>
                  </a:schemeClr>
                </a:solidFill>
                <a:latin typeface="NikoshBAN" panose="02000000000000000000" pitchFamily="2" charset="0"/>
                <a:cs typeface="NikoshBAN" panose="02000000000000000000" pitchFamily="2" charset="0"/>
              </a:rPr>
              <a:t>শিক্ষক</a:t>
            </a:r>
            <a:r>
              <a:rPr lang="bn-BD" sz="7200" dirty="0" smtClean="0">
                <a:solidFill>
                  <a:schemeClr val="accent2">
                    <a:lumMod val="75000"/>
                  </a:schemeClr>
                </a:solidFill>
                <a:latin typeface="NikoshBAN" panose="02000000000000000000" pitchFamily="2" charset="0"/>
                <a:cs typeface="NikoshBAN" panose="02000000000000000000" pitchFamily="2" charset="0"/>
              </a:rPr>
              <a:t> পরিচিতি </a:t>
            </a:r>
            <a:endParaRPr lang="en-AU" sz="7200" dirty="0" smtClean="0">
              <a:solidFill>
                <a:schemeClr val="accent2">
                  <a:lumMod val="75000"/>
                </a:schemeClr>
              </a:solidFill>
              <a:latin typeface="NikoshBAN" panose="02000000000000000000" pitchFamily="2" charset="0"/>
              <a:cs typeface="NikoshBAN" panose="02000000000000000000" pitchFamily="2" charset="0"/>
            </a:endParaRPr>
          </a:p>
          <a:p>
            <a:endParaRPr lang="en-AU" sz="1600" dirty="0">
              <a:latin typeface="NikoshBAN" panose="02000000000000000000" pitchFamily="2" charset="0"/>
              <a:cs typeface="NikoshBAN" panose="02000000000000000000" pitchFamily="2" charset="0"/>
            </a:endParaRPr>
          </a:p>
        </p:txBody>
      </p:sp>
      <p:pic>
        <p:nvPicPr>
          <p:cNvPr id="5" name="Picture 4"/>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94507" y="275697"/>
            <a:ext cx="1564481" cy="2190750"/>
          </a:xfrm>
          <a:prstGeom prst="rect">
            <a:avLst/>
          </a:prstGeom>
        </p:spPr>
      </p:pic>
    </p:spTree>
    <p:extLst>
      <p:ext uri="{BB962C8B-B14F-4D97-AF65-F5344CB8AC3E}">
        <p14:creationId xmlns:p14="http://schemas.microsoft.com/office/powerpoint/2010/main" xmlns="" val="3010964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580">
                                          <p:stCondLst>
                                            <p:cond delay="0"/>
                                          </p:stCondLst>
                                        </p:cTn>
                                        <p:tgtEl>
                                          <p:spTgt spid="3"/>
                                        </p:tgtEl>
                                      </p:cBhvr>
                                    </p:animEffect>
                                    <p:anim calcmode="lin" valueType="num">
                                      <p:cBhvr>
                                        <p:cTn id="15"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gtEl>
                                      </p:cBhvr>
                                      <p:to x="100000" y="60000"/>
                                    </p:animScale>
                                    <p:animScale>
                                      <p:cBhvr>
                                        <p:cTn id="21" dur="166" decel="50000">
                                          <p:stCondLst>
                                            <p:cond delay="676"/>
                                          </p:stCondLst>
                                        </p:cTn>
                                        <p:tgtEl>
                                          <p:spTgt spid="3"/>
                                        </p:tgtEl>
                                      </p:cBhvr>
                                      <p:to x="100000" y="100000"/>
                                    </p:animScale>
                                    <p:animScale>
                                      <p:cBhvr>
                                        <p:cTn id="22" dur="26">
                                          <p:stCondLst>
                                            <p:cond delay="1312"/>
                                          </p:stCondLst>
                                        </p:cTn>
                                        <p:tgtEl>
                                          <p:spTgt spid="3"/>
                                        </p:tgtEl>
                                      </p:cBhvr>
                                      <p:to x="100000" y="80000"/>
                                    </p:animScale>
                                    <p:animScale>
                                      <p:cBhvr>
                                        <p:cTn id="23" dur="166" decel="50000">
                                          <p:stCondLst>
                                            <p:cond delay="1338"/>
                                          </p:stCondLst>
                                        </p:cTn>
                                        <p:tgtEl>
                                          <p:spTgt spid="3"/>
                                        </p:tgtEl>
                                      </p:cBhvr>
                                      <p:to x="100000" y="100000"/>
                                    </p:animScale>
                                    <p:animScale>
                                      <p:cBhvr>
                                        <p:cTn id="24" dur="26">
                                          <p:stCondLst>
                                            <p:cond delay="1642"/>
                                          </p:stCondLst>
                                        </p:cTn>
                                        <p:tgtEl>
                                          <p:spTgt spid="3"/>
                                        </p:tgtEl>
                                      </p:cBhvr>
                                      <p:to x="100000" y="90000"/>
                                    </p:animScale>
                                    <p:animScale>
                                      <p:cBhvr>
                                        <p:cTn id="25" dur="166" decel="50000">
                                          <p:stCondLst>
                                            <p:cond delay="1668"/>
                                          </p:stCondLst>
                                        </p:cTn>
                                        <p:tgtEl>
                                          <p:spTgt spid="3"/>
                                        </p:tgtEl>
                                      </p:cBhvr>
                                      <p:to x="100000" y="100000"/>
                                    </p:animScale>
                                    <p:animScale>
                                      <p:cBhvr>
                                        <p:cTn id="26" dur="26">
                                          <p:stCondLst>
                                            <p:cond delay="1808"/>
                                          </p:stCondLst>
                                        </p:cTn>
                                        <p:tgtEl>
                                          <p:spTgt spid="3"/>
                                        </p:tgtEl>
                                      </p:cBhvr>
                                      <p:to x="100000" y="95000"/>
                                    </p:animScale>
                                    <p:animScale>
                                      <p:cBhvr>
                                        <p:cTn id="27" dur="166" decel="50000">
                                          <p:stCondLst>
                                            <p:cond delay="1834"/>
                                          </p:stCondLst>
                                        </p:cTn>
                                        <p:tgtEl>
                                          <p:spTgt spid="3"/>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diamond(in)">
                                      <p:cBhvr>
                                        <p:cTn id="3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4648200"/>
            <a:ext cx="3810000" cy="609600"/>
          </a:xfrm>
        </p:spPr>
        <p:txBody>
          <a:bodyPr>
            <a:normAutofit fontScale="90000"/>
          </a:bodyPr>
          <a:lstStyle/>
          <a:p>
            <a:r>
              <a:rPr lang="bn-BD" dirty="0" smtClean="0">
                <a:latin typeface="NikoshBAN" pitchFamily="2" charset="0"/>
                <a:cs typeface="NikoshBAN" pitchFamily="2" charset="0"/>
              </a:rPr>
              <a:t>ইন্টারনেটের জনক</a:t>
            </a:r>
            <a:endParaRPr lang="en-US" dirty="0">
              <a:latin typeface="NikoshBAN" pitchFamily="2" charset="0"/>
              <a:cs typeface="NikoshBAN" pitchFamily="2" charset="0"/>
            </a:endParaRPr>
          </a:p>
        </p:txBody>
      </p:sp>
      <p:pic>
        <p:nvPicPr>
          <p:cNvPr id="2050" name="Picture 2" descr="C:\Users\ck\Downloads\download (2).jpg"/>
          <p:cNvPicPr>
            <a:picLocks noGrp="1" noChangeAspect="1" noChangeArrowheads="1"/>
          </p:cNvPicPr>
          <p:nvPr>
            <p:ph idx="1"/>
          </p:nvPr>
        </p:nvPicPr>
        <p:blipFill>
          <a:blip r:embed="rId2"/>
          <a:srcRect/>
          <a:stretch>
            <a:fillRect/>
          </a:stretch>
        </p:blipFill>
        <p:spPr bwMode="auto">
          <a:xfrm>
            <a:off x="2286000" y="1600200"/>
            <a:ext cx="4038600" cy="3048000"/>
          </a:xfrm>
          <a:prstGeom prst="rect">
            <a:avLst/>
          </a:prstGeom>
          <a:noFill/>
        </p:spPr>
      </p:pic>
      <p:sp>
        <p:nvSpPr>
          <p:cNvPr id="5" name="Rectangle 4"/>
          <p:cNvSpPr/>
          <p:nvPr/>
        </p:nvSpPr>
        <p:spPr>
          <a:xfrm>
            <a:off x="1371600" y="228600"/>
            <a:ext cx="6248400" cy="1295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4400" dirty="0" smtClean="0">
                <a:solidFill>
                  <a:schemeClr val="tx1"/>
                </a:solidFill>
                <a:latin typeface="NikoshBAN" pitchFamily="2" charset="0"/>
                <a:cs typeface="NikoshBAN" pitchFamily="2" charset="0"/>
              </a:rPr>
              <a:t>স্যার টিমোথি জন টিম বার্নাস লি </a:t>
            </a:r>
            <a:endParaRPr lang="en-US" sz="4400" dirty="0">
              <a:solidFill>
                <a:schemeClr val="tx1"/>
              </a:solidFill>
              <a:latin typeface="NikoshBAN" pitchFamily="2" charset="0"/>
              <a:cs typeface="NikoshBAN" pitchFamily="2" charset="0"/>
            </a:endParaRPr>
          </a:p>
        </p:txBody>
      </p:sp>
      <p:sp>
        <p:nvSpPr>
          <p:cNvPr id="7" name="Rectangle 6"/>
          <p:cNvSpPr/>
          <p:nvPr/>
        </p:nvSpPr>
        <p:spPr>
          <a:xfrm>
            <a:off x="2743200" y="5410200"/>
            <a:ext cx="3581400" cy="60960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2800" dirty="0" smtClean="0">
                <a:solidFill>
                  <a:schemeClr val="tx1"/>
                </a:solidFill>
                <a:latin typeface="NikoshBAN" pitchFamily="2" charset="0"/>
                <a:cs typeface="NikoshBAN" pitchFamily="2" charset="0"/>
              </a:rPr>
              <a:t>জন্ম -৮ জুন ১৯৫৫ সাল,(লন্ডন)</a:t>
            </a:r>
            <a:endParaRPr lang="en-US" sz="2800" dirty="0">
              <a:solidFill>
                <a:schemeClr val="tx1"/>
              </a:solidFill>
              <a:latin typeface="NikoshBAN" pitchFamily="2" charset="0"/>
              <a:cs typeface="NikoshBAN" pitchFamily="2"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lowchart: Process 2"/>
          <p:cNvSpPr/>
          <p:nvPr/>
        </p:nvSpPr>
        <p:spPr>
          <a:xfrm>
            <a:off x="228600" y="1295400"/>
            <a:ext cx="8686800" cy="3962400"/>
          </a:xfrm>
          <a:prstGeom prst="flowChartProcess">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4000" dirty="0" smtClean="0">
                <a:solidFill>
                  <a:schemeClr val="tx1"/>
                </a:solidFill>
                <a:latin typeface="NikoshBAN" pitchFamily="2" charset="0"/>
                <a:cs typeface="NikoshBAN" pitchFamily="2" charset="0"/>
              </a:rPr>
              <a:t>ইন্টারনেটের বিকাশকালে ১৯৮৯ সালে একজন ব্রিটিশ কম্পিউটার বিজ্ঞানী হাইপারটেক্সট ট্রান্সফার প্রটকোল ব্যবহার করে তথ্য ব্যবস্থাপনার প্রস্তাব করেন এবং বাস্তবায়ন করেন।সেই থেকে স্যার টিমোথি জন টিম বার্নাস-লি ওয়ার্ল্ড ওয়াইড ওয়াইবের (</a:t>
            </a:r>
            <a:r>
              <a:rPr lang="en-US" sz="4000" dirty="0" smtClean="0">
                <a:solidFill>
                  <a:schemeClr val="tx1"/>
                </a:solidFill>
                <a:latin typeface="NikoshBAN" pitchFamily="2" charset="0"/>
                <a:cs typeface="NikoshBAN" pitchFamily="2" charset="0"/>
              </a:rPr>
              <a:t>www</a:t>
            </a:r>
            <a:r>
              <a:rPr lang="bn-BD" sz="4000" dirty="0" smtClean="0">
                <a:solidFill>
                  <a:schemeClr val="tx1"/>
                </a:solidFill>
                <a:latin typeface="NikoshBAN" pitchFamily="2" charset="0"/>
                <a:cs typeface="NikoshBAN" pitchFamily="2" charset="0"/>
              </a:rPr>
              <a:t>) জনক হিসেবে পরিচিত।</a:t>
            </a:r>
            <a:endParaRPr lang="en-US" sz="4000" dirty="0">
              <a:solidFill>
                <a:schemeClr val="tx1"/>
              </a:solidFill>
              <a:latin typeface="NikoshBAN" pitchFamily="2" charset="0"/>
              <a:cs typeface="NikoshBAN" pitchFamily="2"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153400" cy="1219200"/>
          </a:xfrm>
          <a:noFill/>
          <a:ln>
            <a:solidFill>
              <a:schemeClr val="bg1"/>
            </a:solidFill>
          </a:ln>
        </p:spPr>
        <p:txBody>
          <a:bodyPr>
            <a:noAutofit/>
          </a:bodyPr>
          <a:lstStyle/>
          <a:p>
            <a:pPr algn="ctr"/>
            <a:r>
              <a:rPr lang="bn-BD" sz="6600" dirty="0" smtClean="0">
                <a:solidFill>
                  <a:srgbClr val="FF0000"/>
                </a:solidFill>
                <a:latin typeface="NikoshBAN" pitchFamily="2" charset="0"/>
                <a:cs typeface="NikoshBAN" pitchFamily="2" charset="0"/>
              </a:rPr>
              <a:t>মার্ক</a:t>
            </a:r>
            <a:r>
              <a:rPr lang="en-US" sz="6600" dirty="0" smtClean="0">
                <a:solidFill>
                  <a:srgbClr val="FF0000"/>
                </a:solidFill>
                <a:latin typeface="NikoshBAN" pitchFamily="2" charset="0"/>
                <a:cs typeface="NikoshBAN" pitchFamily="2" charset="0"/>
              </a:rPr>
              <a:t> </a:t>
            </a:r>
            <a:r>
              <a:rPr lang="bn-BD" sz="6600" dirty="0" smtClean="0">
                <a:solidFill>
                  <a:srgbClr val="FF0000"/>
                </a:solidFill>
                <a:latin typeface="NikoshBAN" pitchFamily="2" charset="0"/>
                <a:cs typeface="NikoshBAN" pitchFamily="2" charset="0"/>
              </a:rPr>
              <a:t>জুকার</a:t>
            </a:r>
            <a:r>
              <a:rPr lang="en-US" sz="6600" dirty="0" smtClean="0">
                <a:solidFill>
                  <a:srgbClr val="FF0000"/>
                </a:solidFill>
                <a:latin typeface="NikoshBAN" pitchFamily="2" charset="0"/>
                <a:cs typeface="NikoshBAN" pitchFamily="2" charset="0"/>
              </a:rPr>
              <a:t> </a:t>
            </a:r>
            <a:r>
              <a:rPr lang="bn-BD" sz="6600" smtClean="0">
                <a:solidFill>
                  <a:srgbClr val="FF0000"/>
                </a:solidFill>
                <a:latin typeface="NikoshBAN" pitchFamily="2" charset="0"/>
                <a:cs typeface="NikoshBAN" pitchFamily="2" charset="0"/>
              </a:rPr>
              <a:t>বার্গ</a:t>
            </a:r>
            <a:endParaRPr lang="en-US" sz="6600" dirty="0">
              <a:solidFill>
                <a:srgbClr val="FF0000"/>
              </a:solidFill>
              <a:latin typeface="NikoshBAN" pitchFamily="2" charset="0"/>
              <a:cs typeface="NikoshBAN" pitchFamily="2" charset="0"/>
            </a:endParaRPr>
          </a:p>
        </p:txBody>
      </p:sp>
      <p:pic>
        <p:nvPicPr>
          <p:cNvPr id="4" name="Content Placeholder 3" descr="mark jaker 1.jpg"/>
          <p:cNvPicPr>
            <a:picLocks noGrp="1" noChangeAspect="1"/>
          </p:cNvPicPr>
          <p:nvPr>
            <p:ph idx="1"/>
          </p:nvPr>
        </p:nvPicPr>
        <p:blipFill>
          <a:blip r:embed="rId2" cstate="print"/>
          <a:stretch>
            <a:fillRect/>
          </a:stretch>
        </p:blipFill>
        <p:spPr>
          <a:xfrm>
            <a:off x="1524000" y="1752600"/>
            <a:ext cx="5791200" cy="3581400"/>
          </a:xfrm>
        </p:spPr>
      </p:pic>
      <p:sp>
        <p:nvSpPr>
          <p:cNvPr id="6" name="TextBox 5"/>
          <p:cNvSpPr txBox="1"/>
          <p:nvPr/>
        </p:nvSpPr>
        <p:spPr>
          <a:xfrm>
            <a:off x="1066800" y="5638800"/>
            <a:ext cx="7239000" cy="769441"/>
          </a:xfrm>
          <a:prstGeom prst="rect">
            <a:avLst/>
          </a:prstGeom>
          <a:noFill/>
          <a:ln>
            <a:solidFill>
              <a:schemeClr val="bg1"/>
            </a:solidFill>
          </a:ln>
        </p:spPr>
        <p:txBody>
          <a:bodyPr wrap="square" rtlCol="0">
            <a:spAutoFit/>
          </a:bodyPr>
          <a:lstStyle/>
          <a:p>
            <a:r>
              <a:rPr lang="bn-BD" sz="4400" dirty="0" smtClean="0">
                <a:solidFill>
                  <a:srgbClr val="FF0000"/>
                </a:solidFill>
                <a:latin typeface="NikoshBAN" pitchFamily="2" charset="0"/>
                <a:cs typeface="NikoshBAN" pitchFamily="2" charset="0"/>
              </a:rPr>
              <a:t>ফেসবুকের জনক জন্ম(</a:t>
            </a:r>
            <a:r>
              <a:rPr lang="en-US" sz="4400" dirty="0" smtClean="0">
                <a:solidFill>
                  <a:srgbClr val="FF0000"/>
                </a:solidFill>
                <a:latin typeface="NikoshBAN" pitchFamily="2" charset="0"/>
                <a:cs typeface="NikoshBAN" pitchFamily="2" charset="0"/>
              </a:rPr>
              <a:t>১৪ </a:t>
            </a:r>
            <a:r>
              <a:rPr lang="bn-BD" sz="4400" dirty="0" smtClean="0">
                <a:solidFill>
                  <a:srgbClr val="FF0000"/>
                </a:solidFill>
                <a:latin typeface="NikoshBAN" pitchFamily="2" charset="0"/>
                <a:cs typeface="NikoshBAN" pitchFamily="2" charset="0"/>
              </a:rPr>
              <a:t>মে</a:t>
            </a:r>
            <a:r>
              <a:rPr lang="en-US" sz="4400" dirty="0" smtClean="0">
                <a:solidFill>
                  <a:srgbClr val="FF0000"/>
                </a:solidFill>
                <a:latin typeface="NikoshBAN" pitchFamily="2" charset="0"/>
                <a:cs typeface="NikoshBAN" pitchFamily="2" charset="0"/>
              </a:rPr>
              <a:t> </a:t>
            </a:r>
            <a:r>
              <a:rPr lang="bn-BD" sz="4400" dirty="0" smtClean="0">
                <a:solidFill>
                  <a:srgbClr val="FF0000"/>
                </a:solidFill>
                <a:latin typeface="NikoshBAN" pitchFamily="2" charset="0"/>
                <a:cs typeface="NikoshBAN" pitchFamily="2" charset="0"/>
              </a:rPr>
              <a:t>১৯৮৪)</a:t>
            </a:r>
            <a:endParaRPr lang="en-US" sz="2800" dirty="0">
              <a:solidFill>
                <a:srgbClr val="FF0000"/>
              </a:solidFill>
              <a:latin typeface="NikoshBAN" pitchFamily="2" charset="0"/>
              <a:cs typeface="NikoshBAN" pitchFamily="2"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Process 3"/>
          <p:cNvSpPr/>
          <p:nvPr/>
        </p:nvSpPr>
        <p:spPr>
          <a:xfrm>
            <a:off x="457200" y="990600"/>
            <a:ext cx="8458200" cy="4724400"/>
          </a:xfrm>
          <a:prstGeom prst="flowChartProcess">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n-BD" sz="3600" dirty="0" smtClean="0">
                <a:solidFill>
                  <a:schemeClr val="tx1">
                    <a:lumMod val="85000"/>
                    <a:lumOff val="15000"/>
                  </a:schemeClr>
                </a:solidFill>
                <a:latin typeface="NikoshBAN" pitchFamily="2" charset="0"/>
                <a:cs typeface="NikoshBAN" pitchFamily="2" charset="0"/>
              </a:rPr>
              <a:t>বর্তমান পৃথিবীর সবচেয়ে জনপ্রিয় সামাজিক যোগাযোগ মাধ্যমের নাম ফেসবুক।হার্ভার্ড বিশ্ববিদ্যালয়ের শিক্ষার্থী মার্ক জুকারবার্গ</a:t>
            </a:r>
            <a:r>
              <a:rPr lang="en-US" sz="3600" dirty="0" smtClean="0">
                <a:solidFill>
                  <a:schemeClr val="tx1">
                    <a:lumMod val="85000"/>
                    <a:lumOff val="15000"/>
                  </a:schemeClr>
                </a:solidFill>
                <a:latin typeface="NikoshBAN" pitchFamily="2" charset="0"/>
                <a:cs typeface="NikoshBAN" pitchFamily="2" charset="0"/>
              </a:rPr>
              <a:t> (Mark </a:t>
            </a:r>
            <a:r>
              <a:rPr lang="en-US" sz="3600" dirty="0" err="1" smtClean="0">
                <a:solidFill>
                  <a:schemeClr val="tx1">
                    <a:lumMod val="85000"/>
                    <a:lumOff val="15000"/>
                  </a:schemeClr>
                </a:solidFill>
                <a:latin typeface="NikoshBAN" pitchFamily="2" charset="0"/>
                <a:cs typeface="NikoshBAN" pitchFamily="2" charset="0"/>
              </a:rPr>
              <a:t>Zukerberk</a:t>
            </a:r>
            <a:r>
              <a:rPr lang="en-US" sz="3600" dirty="0" smtClean="0">
                <a:solidFill>
                  <a:schemeClr val="tx1">
                    <a:lumMod val="85000"/>
                    <a:lumOff val="15000"/>
                  </a:schemeClr>
                </a:solidFill>
                <a:latin typeface="NikoshBAN" pitchFamily="2" charset="0"/>
                <a:cs typeface="NikoshBAN" pitchFamily="2" charset="0"/>
              </a:rPr>
              <a:t>)</a:t>
            </a:r>
            <a:r>
              <a:rPr lang="bn-BD" sz="3600" dirty="0" smtClean="0">
                <a:solidFill>
                  <a:schemeClr val="tx1">
                    <a:lumMod val="85000"/>
                    <a:lumOff val="15000"/>
                  </a:schemeClr>
                </a:solidFill>
                <a:latin typeface="NikoshBAN" pitchFamily="2" charset="0"/>
                <a:cs typeface="NikoshBAN" pitchFamily="2" charset="0"/>
              </a:rPr>
              <a:t>তার চার বন্ধুর হাতে সূচিত হয় ফেসবুকের শুরুতে এটি কেবল বিশ্ববিদ্যালয়ের শিক্ষার্থীদের মধ্যে আবদ্ধ থাকলেওমার্চ২০১৫-এর পরিসংখ্যান অনুযায়ী বিশ্বের প্রায় ১৪১৫ মিলিয়ন ব্যবহারকারী ফেসবুক ব্যবহার করেন।  </a:t>
            </a:r>
            <a:endParaRPr lang="en-US" sz="3600" dirty="0">
              <a:solidFill>
                <a:schemeClr val="tx1">
                  <a:lumMod val="85000"/>
                  <a:lumOff val="15000"/>
                </a:schemeClr>
              </a:solidFill>
              <a:latin typeface="NikoshBAN" pitchFamily="2" charset="0"/>
              <a:cs typeface="NikoshBAN" pitchFamily="2"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Process 1"/>
          <p:cNvSpPr/>
          <p:nvPr/>
        </p:nvSpPr>
        <p:spPr>
          <a:xfrm>
            <a:off x="1828800" y="838200"/>
            <a:ext cx="4724400" cy="762000"/>
          </a:xfrm>
          <a:prstGeom prst="flowChartProcess">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5400" dirty="0" smtClean="0">
                <a:solidFill>
                  <a:schemeClr val="tx1">
                    <a:lumMod val="95000"/>
                    <a:lumOff val="5000"/>
                  </a:schemeClr>
                </a:solidFill>
                <a:latin typeface="NikoshBAN" pitchFamily="2" charset="0"/>
                <a:cs typeface="NikoshBAN" pitchFamily="2" charset="0"/>
              </a:rPr>
              <a:t>একক কাজ</a:t>
            </a:r>
            <a:endParaRPr lang="en-US" sz="5400" dirty="0">
              <a:solidFill>
                <a:schemeClr val="tx1">
                  <a:lumMod val="95000"/>
                  <a:lumOff val="5000"/>
                </a:schemeClr>
              </a:solidFill>
              <a:latin typeface="NikoshBAN" pitchFamily="2" charset="0"/>
              <a:cs typeface="NikoshBAN" pitchFamily="2" charset="0"/>
            </a:endParaRPr>
          </a:p>
        </p:txBody>
      </p:sp>
      <p:sp>
        <p:nvSpPr>
          <p:cNvPr id="3" name="Flowchart: Process 2"/>
          <p:cNvSpPr/>
          <p:nvPr/>
        </p:nvSpPr>
        <p:spPr>
          <a:xfrm>
            <a:off x="762000" y="2743200"/>
            <a:ext cx="8077200" cy="1752600"/>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4400" dirty="0" smtClean="0">
                <a:solidFill>
                  <a:schemeClr val="tx1"/>
                </a:solidFill>
                <a:latin typeface="NikoshBAN" pitchFamily="2" charset="0"/>
                <a:cs typeface="NikoshBAN" pitchFamily="2" charset="0"/>
              </a:rPr>
              <a:t>চার্লস ব্যাবেজ সম্পর্কে সংক্ষিপ্ত বিবরণ লিখ।</a:t>
            </a:r>
            <a:endParaRPr lang="en-US" sz="4400" dirty="0">
              <a:solidFill>
                <a:schemeClr val="tx1"/>
              </a:solidFill>
              <a:latin typeface="NikoshBAN" pitchFamily="2" charset="0"/>
              <a:cs typeface="NikoshBAN" pitchFamily="2"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noAutofit/>
          </a:bodyPr>
          <a:lstStyle/>
          <a:p>
            <a:pPr algn="ctr"/>
            <a:r>
              <a:rPr lang="bn-BD" sz="8000" dirty="0" smtClean="0">
                <a:latin typeface="NikoshBAN" pitchFamily="2" charset="0"/>
                <a:cs typeface="NikoshBAN" pitchFamily="2" charset="0"/>
              </a:rPr>
              <a:t>দলীয়</a:t>
            </a:r>
            <a:r>
              <a:rPr lang="en-US" sz="8000" dirty="0" smtClean="0">
                <a:latin typeface="NikoshBAN" pitchFamily="2" charset="0"/>
                <a:cs typeface="NikoshBAN" pitchFamily="2" charset="0"/>
              </a:rPr>
              <a:t> </a:t>
            </a:r>
            <a:r>
              <a:rPr lang="en-US" sz="8000" dirty="0" err="1" smtClean="0">
                <a:latin typeface="NikoshBAN" pitchFamily="2" charset="0"/>
                <a:cs typeface="NikoshBAN" pitchFamily="2" charset="0"/>
              </a:rPr>
              <a:t>কাজ</a:t>
            </a:r>
            <a:endParaRPr lang="en-US" sz="8000" dirty="0">
              <a:latin typeface="NikoshBAN" pitchFamily="2" charset="0"/>
              <a:cs typeface="NikoshBAN" pitchFamily="2" charset="0"/>
            </a:endParaRPr>
          </a:p>
        </p:txBody>
      </p:sp>
      <p:sp>
        <p:nvSpPr>
          <p:cNvPr id="3" name="Content Placeholder 2"/>
          <p:cNvSpPr>
            <a:spLocks noGrp="1"/>
          </p:cNvSpPr>
          <p:nvPr>
            <p:ph idx="1"/>
          </p:nvPr>
        </p:nvSpPr>
        <p:spPr>
          <a:xfrm>
            <a:off x="381000" y="2362200"/>
            <a:ext cx="8229600" cy="1600200"/>
          </a:xfrm>
          <a:solidFill>
            <a:schemeClr val="accent1">
              <a:lumMod val="40000"/>
              <a:lumOff val="60000"/>
            </a:schemeClr>
          </a:solidFill>
        </p:spPr>
        <p:txBody>
          <a:bodyPr>
            <a:normAutofit/>
          </a:bodyPr>
          <a:lstStyle/>
          <a:p>
            <a:pPr lvl="2"/>
            <a:r>
              <a:rPr lang="bn-BD" sz="4600" dirty="0" smtClean="0">
                <a:latin typeface="NikoshBAN" pitchFamily="2" charset="0"/>
                <a:cs typeface="NikoshBAN" pitchFamily="2" charset="0"/>
              </a:rPr>
              <a:t>ফেসবুকের জনক ও ইন্টারনেটের জনকের</a:t>
            </a:r>
            <a:r>
              <a:rPr lang="en-US" sz="4600" dirty="0" smtClean="0">
                <a:latin typeface="NikoshBAN" pitchFamily="2" charset="0"/>
                <a:cs typeface="NikoshBAN" pitchFamily="2" charset="0"/>
              </a:rPr>
              <a:t> </a:t>
            </a:r>
            <a:r>
              <a:rPr lang="en-US" sz="4600" dirty="0" err="1" smtClean="0">
                <a:latin typeface="NikoshBAN" pitchFamily="2" charset="0"/>
                <a:cs typeface="NikoshBAN" pitchFamily="2" charset="0"/>
              </a:rPr>
              <a:t>জীবনী</a:t>
            </a:r>
            <a:r>
              <a:rPr lang="en-US" sz="4600" dirty="0" smtClean="0">
                <a:latin typeface="NikoshBAN" pitchFamily="2" charset="0"/>
                <a:cs typeface="NikoshBAN" pitchFamily="2" charset="0"/>
              </a:rPr>
              <a:t> </a:t>
            </a:r>
            <a:r>
              <a:rPr lang="en-US" sz="4600" dirty="0" err="1" smtClean="0">
                <a:latin typeface="NikoshBAN" pitchFamily="2" charset="0"/>
                <a:cs typeface="NikoshBAN" pitchFamily="2" charset="0"/>
              </a:rPr>
              <a:t>সম্পর্কে</a:t>
            </a:r>
            <a:r>
              <a:rPr lang="en-US" sz="4600" dirty="0" smtClean="0">
                <a:latin typeface="NikoshBAN" pitchFamily="2" charset="0"/>
                <a:cs typeface="NikoshBAN" pitchFamily="2" charset="0"/>
              </a:rPr>
              <a:t> </a:t>
            </a:r>
            <a:r>
              <a:rPr lang="en-US" sz="4600" dirty="0" err="1" smtClean="0">
                <a:latin typeface="NikoshBAN" pitchFamily="2" charset="0"/>
                <a:cs typeface="NikoshBAN" pitchFamily="2" charset="0"/>
              </a:rPr>
              <a:t>বর্ণনা</a:t>
            </a:r>
            <a:r>
              <a:rPr lang="en-US" sz="4600" dirty="0" smtClean="0">
                <a:latin typeface="NikoshBAN" pitchFamily="2" charset="0"/>
                <a:cs typeface="NikoshBAN" pitchFamily="2" charset="0"/>
              </a:rPr>
              <a:t> </a:t>
            </a:r>
            <a:r>
              <a:rPr lang="en-US" sz="4600" dirty="0" err="1" smtClean="0">
                <a:latin typeface="NikoshBAN" pitchFamily="2" charset="0"/>
                <a:cs typeface="NikoshBAN" pitchFamily="2" charset="0"/>
              </a:rPr>
              <a:t>কর</a:t>
            </a:r>
            <a:r>
              <a:rPr lang="en-US" sz="4600" dirty="0" smtClean="0">
                <a:latin typeface="NikoshBAN" pitchFamily="2" charset="0"/>
                <a:cs typeface="NikoshBAN" pitchFamily="2" charset="0"/>
              </a:rPr>
              <a:t>।</a:t>
            </a:r>
            <a:endParaRPr lang="en-US" sz="4600" dirty="0">
              <a:latin typeface="NikoshBAN" pitchFamily="2" charset="0"/>
              <a:cs typeface="NikoshBAN" pitchFamily="2"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blinds(horizontal)">
                                      <p:cBhvr>
                                        <p:cTn id="7" dur="500"/>
                                        <p:tgtEl>
                                          <p:spTgt spid="3">
                                            <p:bg/>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blinds(horizontal)">
                                      <p:cBhvr>
                                        <p:cTn id="10"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60000"/>
              <a:lumOff val="40000"/>
            </a:schemeClr>
          </a:solidFill>
        </p:spPr>
        <p:txBody>
          <a:bodyPr>
            <a:noAutofit/>
          </a:bodyPr>
          <a:lstStyle/>
          <a:p>
            <a:pPr algn="ctr"/>
            <a:r>
              <a:rPr lang="en-US" sz="8000" dirty="0" err="1" smtClean="0">
                <a:latin typeface="NikoshBAN" pitchFamily="2" charset="0"/>
                <a:cs typeface="NikoshBAN" pitchFamily="2" charset="0"/>
              </a:rPr>
              <a:t>মূল্যায়ন</a:t>
            </a:r>
            <a:endParaRPr lang="en-US" sz="8000" dirty="0">
              <a:latin typeface="NikoshBAN" pitchFamily="2" charset="0"/>
              <a:cs typeface="NikoshBAN" pitchFamily="2" charset="0"/>
            </a:endParaRPr>
          </a:p>
        </p:txBody>
      </p:sp>
      <p:sp>
        <p:nvSpPr>
          <p:cNvPr id="3" name="Content Placeholder 2"/>
          <p:cNvSpPr>
            <a:spLocks noGrp="1"/>
          </p:cNvSpPr>
          <p:nvPr>
            <p:ph idx="1"/>
          </p:nvPr>
        </p:nvSpPr>
        <p:spPr>
          <a:xfrm>
            <a:off x="457200" y="1935480"/>
            <a:ext cx="8458200" cy="4389120"/>
          </a:xfrm>
          <a:solidFill>
            <a:schemeClr val="tx2">
              <a:lumMod val="40000"/>
              <a:lumOff val="60000"/>
            </a:schemeClr>
          </a:solidFill>
        </p:spPr>
        <p:txBody>
          <a:bodyPr>
            <a:normAutofit/>
          </a:bodyPr>
          <a:lstStyle/>
          <a:p>
            <a:pPr>
              <a:buNone/>
            </a:pPr>
            <a:r>
              <a:rPr lang="en-US" sz="4000" dirty="0" smtClean="0">
                <a:latin typeface="NikoshBAN" pitchFamily="2" charset="0"/>
                <a:cs typeface="NikoshBAN" pitchFamily="2" charset="0"/>
              </a:rPr>
              <a:t>১|বিশ্বায়ন  </a:t>
            </a:r>
            <a:r>
              <a:rPr lang="en-US" sz="4000" dirty="0" err="1" smtClean="0">
                <a:latin typeface="NikoshBAN" pitchFamily="2" charset="0"/>
                <a:cs typeface="NikoshBAN" pitchFamily="2" charset="0"/>
              </a:rPr>
              <a:t>বল</a:t>
            </a:r>
            <a:r>
              <a:rPr lang="bn-BD" sz="4000" dirty="0" smtClean="0">
                <a:latin typeface="NikoshBAN" pitchFamily="2" charset="0"/>
                <a:cs typeface="NikoshBAN" pitchFamily="2" charset="0"/>
              </a:rPr>
              <a:t>তে</a:t>
            </a:r>
            <a:r>
              <a:rPr lang="en-US" sz="4000" dirty="0" smtClean="0">
                <a:latin typeface="NikoshBAN" pitchFamily="2" charset="0"/>
                <a:cs typeface="NikoshBAN" pitchFamily="2" charset="0"/>
              </a:rPr>
              <a:t> </a:t>
            </a:r>
            <a:r>
              <a:rPr lang="en-US" sz="4000" dirty="0" err="1" smtClean="0">
                <a:latin typeface="NikoshBAN" pitchFamily="2" charset="0"/>
                <a:cs typeface="NikoshBAN" pitchFamily="2" charset="0"/>
              </a:rPr>
              <a:t>কী</a:t>
            </a:r>
            <a:r>
              <a:rPr lang="en-US" sz="4000" dirty="0" smtClean="0">
                <a:latin typeface="NikoshBAN" pitchFamily="2" charset="0"/>
                <a:cs typeface="NikoshBAN" pitchFamily="2" charset="0"/>
              </a:rPr>
              <a:t> </a:t>
            </a:r>
            <a:r>
              <a:rPr lang="bn-BD" sz="4000" dirty="0" smtClean="0">
                <a:latin typeface="NikoshBAN" pitchFamily="2" charset="0"/>
                <a:cs typeface="NikoshBAN" pitchFamily="2" charset="0"/>
              </a:rPr>
              <a:t>বুঝায়</a:t>
            </a:r>
            <a:r>
              <a:rPr lang="en-US" sz="4000" dirty="0" smtClean="0">
                <a:latin typeface="NikoshBAN" pitchFamily="2" charset="0"/>
                <a:cs typeface="NikoshBAN" pitchFamily="2" charset="0"/>
              </a:rPr>
              <a:t>|</a:t>
            </a:r>
          </a:p>
          <a:p>
            <a:pPr>
              <a:buNone/>
            </a:pPr>
            <a:r>
              <a:rPr lang="en-US" sz="4000" dirty="0" smtClean="0">
                <a:latin typeface="NikoshBAN" pitchFamily="2" charset="0"/>
                <a:cs typeface="NikoshBAN" pitchFamily="2" charset="0"/>
              </a:rPr>
              <a:t>২|ই-মেইল </a:t>
            </a:r>
            <a:r>
              <a:rPr lang="en-US" sz="4000" dirty="0" err="1" smtClean="0">
                <a:latin typeface="NikoshBAN" pitchFamily="2" charset="0"/>
                <a:cs typeface="NikoshBAN" pitchFamily="2" charset="0"/>
              </a:rPr>
              <a:t>এর</a:t>
            </a:r>
            <a:r>
              <a:rPr lang="en-US" sz="4000" dirty="0" smtClean="0">
                <a:latin typeface="NikoshBAN" pitchFamily="2" charset="0"/>
                <a:cs typeface="NikoshBAN" pitchFamily="2" charset="0"/>
              </a:rPr>
              <a:t> </a:t>
            </a:r>
            <a:r>
              <a:rPr lang="en-US" sz="4000" dirty="0" err="1" smtClean="0">
                <a:latin typeface="NikoshBAN" pitchFamily="2" charset="0"/>
                <a:cs typeface="NikoshBAN" pitchFamily="2" charset="0"/>
              </a:rPr>
              <a:t>প্রবর্তক</a:t>
            </a:r>
            <a:r>
              <a:rPr lang="en-US" sz="4000" dirty="0" smtClean="0">
                <a:latin typeface="NikoshBAN" pitchFamily="2" charset="0"/>
                <a:cs typeface="NikoshBAN" pitchFamily="2" charset="0"/>
              </a:rPr>
              <a:t> </a:t>
            </a:r>
            <a:r>
              <a:rPr lang="en-US" sz="4000" dirty="0" err="1" smtClean="0">
                <a:latin typeface="NikoshBAN" pitchFamily="2" charset="0"/>
                <a:cs typeface="NikoshBAN" pitchFamily="2" charset="0"/>
              </a:rPr>
              <a:t>কে</a:t>
            </a:r>
            <a:r>
              <a:rPr lang="en-US" sz="4000" dirty="0" smtClean="0">
                <a:latin typeface="NikoshBAN" pitchFamily="2" charset="0"/>
                <a:cs typeface="NikoshBAN" pitchFamily="2" charset="0"/>
              </a:rPr>
              <a:t> </a:t>
            </a:r>
            <a:r>
              <a:rPr lang="en-US" sz="4000" dirty="0" err="1" smtClean="0">
                <a:latin typeface="NikoshBAN" pitchFamily="2" charset="0"/>
                <a:cs typeface="NikoshBAN" pitchFamily="2" charset="0"/>
              </a:rPr>
              <a:t>বুঝিয়ে</a:t>
            </a:r>
            <a:r>
              <a:rPr lang="en-US" sz="4000" dirty="0" smtClean="0">
                <a:latin typeface="NikoshBAN" pitchFamily="2" charset="0"/>
                <a:cs typeface="NikoshBAN" pitchFamily="2" charset="0"/>
              </a:rPr>
              <a:t> </a:t>
            </a:r>
            <a:r>
              <a:rPr lang="en-US" sz="4000" dirty="0" err="1" smtClean="0">
                <a:latin typeface="NikoshBAN" pitchFamily="2" charset="0"/>
                <a:cs typeface="NikoshBAN" pitchFamily="2" charset="0"/>
              </a:rPr>
              <a:t>বল</a:t>
            </a:r>
            <a:r>
              <a:rPr lang="en-US" sz="4000" dirty="0" smtClean="0">
                <a:latin typeface="NikoshBAN" pitchFamily="2" charset="0"/>
                <a:cs typeface="NikoshBAN" pitchFamily="2" charset="0"/>
              </a:rPr>
              <a:t>|</a:t>
            </a:r>
          </a:p>
          <a:p>
            <a:pPr>
              <a:buNone/>
            </a:pPr>
            <a:r>
              <a:rPr lang="en-US" sz="4000" dirty="0" smtClean="0">
                <a:latin typeface="NikoshBAN" pitchFamily="2" charset="0"/>
                <a:cs typeface="NikoshBAN" pitchFamily="2" charset="0"/>
              </a:rPr>
              <a:t>৩| </a:t>
            </a:r>
            <a:r>
              <a:rPr lang="en-US" sz="4000" dirty="0" err="1" smtClean="0">
                <a:latin typeface="NikoshBAN" pitchFamily="2" charset="0"/>
                <a:cs typeface="NikoshBAN" pitchFamily="2" charset="0"/>
              </a:rPr>
              <a:t>বেতার</a:t>
            </a:r>
            <a:r>
              <a:rPr lang="en-US" sz="4000" dirty="0" smtClean="0">
                <a:latin typeface="NikoshBAN" pitchFamily="2" charset="0"/>
                <a:cs typeface="NikoshBAN" pitchFamily="2" charset="0"/>
              </a:rPr>
              <a:t> </a:t>
            </a:r>
            <a:r>
              <a:rPr lang="en-US" sz="4000" dirty="0" err="1" smtClean="0">
                <a:latin typeface="NikoshBAN" pitchFamily="2" charset="0"/>
                <a:cs typeface="NikoshBAN" pitchFamily="2" charset="0"/>
              </a:rPr>
              <a:t>যন্ত্রের</a:t>
            </a:r>
            <a:r>
              <a:rPr lang="en-US" sz="4000" dirty="0" smtClean="0">
                <a:latin typeface="NikoshBAN" pitchFamily="2" charset="0"/>
                <a:cs typeface="NikoshBAN" pitchFamily="2" charset="0"/>
              </a:rPr>
              <a:t> </a:t>
            </a:r>
            <a:r>
              <a:rPr lang="en-US" sz="4000" dirty="0" err="1" smtClean="0">
                <a:latin typeface="NikoshBAN" pitchFamily="2" charset="0"/>
                <a:cs typeface="NikoshBAN" pitchFamily="2" charset="0"/>
              </a:rPr>
              <a:t>আবিষ্কারক</a:t>
            </a:r>
            <a:r>
              <a:rPr lang="en-US" sz="4000" dirty="0" smtClean="0">
                <a:latin typeface="NikoshBAN" pitchFamily="2" charset="0"/>
                <a:cs typeface="NikoshBAN" pitchFamily="2" charset="0"/>
              </a:rPr>
              <a:t> </a:t>
            </a:r>
            <a:r>
              <a:rPr lang="en-US" sz="4000" dirty="0" err="1" smtClean="0">
                <a:latin typeface="NikoshBAN" pitchFamily="2" charset="0"/>
                <a:cs typeface="NikoshBAN" pitchFamily="2" charset="0"/>
              </a:rPr>
              <a:t>কে</a:t>
            </a:r>
            <a:r>
              <a:rPr lang="en-US" sz="4000" dirty="0" smtClean="0">
                <a:latin typeface="NikoshBAN" pitchFamily="2" charset="0"/>
                <a:cs typeface="NikoshBAN" pitchFamily="2" charset="0"/>
              </a:rPr>
              <a:t> </a:t>
            </a:r>
            <a:r>
              <a:rPr lang="en-US" sz="4000" dirty="0" err="1" smtClean="0">
                <a:latin typeface="NikoshBAN" pitchFamily="2" charset="0"/>
                <a:cs typeface="NikoshBAN" pitchFamily="2" charset="0"/>
              </a:rPr>
              <a:t>তার</a:t>
            </a:r>
            <a:r>
              <a:rPr lang="en-US" sz="4000" dirty="0" smtClean="0">
                <a:latin typeface="NikoshBAN" pitchFamily="2" charset="0"/>
                <a:cs typeface="NikoshBAN" pitchFamily="2" charset="0"/>
              </a:rPr>
              <a:t> </a:t>
            </a:r>
            <a:r>
              <a:rPr lang="en-US" sz="4000" dirty="0" err="1" smtClean="0">
                <a:latin typeface="NikoshBAN" pitchFamily="2" charset="0"/>
                <a:cs typeface="NikoshBAN" pitchFamily="2" charset="0"/>
              </a:rPr>
              <a:t>সম্পর্কে</a:t>
            </a:r>
            <a:r>
              <a:rPr lang="en-US" sz="4000" dirty="0" smtClean="0">
                <a:latin typeface="NikoshBAN" pitchFamily="2" charset="0"/>
                <a:cs typeface="NikoshBAN" pitchFamily="2" charset="0"/>
              </a:rPr>
              <a:t> </a:t>
            </a:r>
            <a:r>
              <a:rPr lang="en-US" sz="4000" dirty="0" err="1" smtClean="0">
                <a:latin typeface="NikoshBAN" pitchFamily="2" charset="0"/>
                <a:cs typeface="NikoshBAN" pitchFamily="2" charset="0"/>
              </a:rPr>
              <a:t>ব্যাখ্যা</a:t>
            </a:r>
            <a:r>
              <a:rPr lang="en-US" sz="4000" dirty="0" smtClean="0">
                <a:latin typeface="NikoshBAN" pitchFamily="2" charset="0"/>
                <a:cs typeface="NikoshBAN" pitchFamily="2" charset="0"/>
              </a:rPr>
              <a:t> </a:t>
            </a:r>
            <a:r>
              <a:rPr lang="en-US" sz="4000" dirty="0" err="1" smtClean="0">
                <a:latin typeface="NikoshBAN" pitchFamily="2" charset="0"/>
                <a:cs typeface="NikoshBAN" pitchFamily="2" charset="0"/>
              </a:rPr>
              <a:t>কর</a:t>
            </a:r>
            <a:r>
              <a:rPr lang="bn-BD" sz="4000" dirty="0" smtClean="0">
                <a:latin typeface="NikoshBAN" pitchFamily="2" charset="0"/>
                <a:cs typeface="NikoshBAN" pitchFamily="2" charset="0"/>
              </a:rPr>
              <a:t>।</a:t>
            </a:r>
            <a:endParaRPr lang="en-US" sz="4000" dirty="0">
              <a:latin typeface="NikoshBAN" pitchFamily="2" charset="0"/>
              <a:cs typeface="NikoshBAN" pitchFamily="2" charset="0"/>
            </a:endParaRPr>
          </a:p>
        </p:txBody>
      </p:sp>
    </p:spTree>
  </p:cSld>
  <p:clrMapOvr>
    <a:masterClrMapping/>
  </p:clrMapOvr>
  <p:transition>
    <p:wipe dir="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60000"/>
              <a:lumOff val="40000"/>
            </a:schemeClr>
          </a:solidFill>
        </p:spPr>
        <p:txBody>
          <a:bodyPr>
            <a:normAutofit/>
          </a:bodyPr>
          <a:lstStyle/>
          <a:p>
            <a:pPr algn="ctr"/>
            <a:r>
              <a:rPr lang="en-US" sz="6600" dirty="0" err="1" smtClean="0">
                <a:latin typeface="NikoshBAN" pitchFamily="2" charset="0"/>
                <a:cs typeface="NikoshBAN" pitchFamily="2" charset="0"/>
              </a:rPr>
              <a:t>বাড়ির</a:t>
            </a:r>
            <a:r>
              <a:rPr lang="en-US" sz="6600" dirty="0" smtClean="0">
                <a:latin typeface="NikoshBAN" pitchFamily="2" charset="0"/>
                <a:cs typeface="NikoshBAN" pitchFamily="2" charset="0"/>
              </a:rPr>
              <a:t> </a:t>
            </a:r>
            <a:r>
              <a:rPr lang="en-US" sz="6600" dirty="0" err="1" smtClean="0">
                <a:latin typeface="NikoshBAN" pitchFamily="2" charset="0"/>
                <a:cs typeface="NikoshBAN" pitchFamily="2" charset="0"/>
              </a:rPr>
              <a:t>কাজ</a:t>
            </a:r>
            <a:endParaRPr lang="en-US" sz="6600" dirty="0">
              <a:latin typeface="NikoshBAN" pitchFamily="2" charset="0"/>
              <a:cs typeface="NikoshBAN" pitchFamily="2" charset="0"/>
            </a:endParaRPr>
          </a:p>
        </p:txBody>
      </p:sp>
      <p:sp>
        <p:nvSpPr>
          <p:cNvPr id="3" name="Content Placeholder 2"/>
          <p:cNvSpPr>
            <a:spLocks noGrp="1"/>
          </p:cNvSpPr>
          <p:nvPr>
            <p:ph idx="1"/>
          </p:nvPr>
        </p:nvSpPr>
        <p:spPr>
          <a:solidFill>
            <a:schemeClr val="accent2">
              <a:lumMod val="40000"/>
              <a:lumOff val="60000"/>
            </a:schemeClr>
          </a:solidFill>
        </p:spPr>
        <p:txBody>
          <a:bodyPr>
            <a:normAutofit/>
          </a:bodyPr>
          <a:lstStyle/>
          <a:p>
            <a:r>
              <a:rPr lang="en-US" sz="4800" dirty="0" err="1" smtClean="0">
                <a:latin typeface="NikoshBAN" pitchFamily="2" charset="0"/>
                <a:cs typeface="NikoshBAN" pitchFamily="2" charset="0"/>
              </a:rPr>
              <a:t>বিশ্বায়ন</a:t>
            </a:r>
            <a:r>
              <a:rPr lang="en-US" sz="4800" dirty="0" smtClean="0">
                <a:latin typeface="NikoshBAN" pitchFamily="2" charset="0"/>
                <a:cs typeface="NikoshBAN" pitchFamily="2" charset="0"/>
              </a:rPr>
              <a:t> </a:t>
            </a:r>
            <a:r>
              <a:rPr lang="en-US" sz="4800" dirty="0" err="1" smtClean="0">
                <a:latin typeface="NikoshBAN" pitchFamily="2" charset="0"/>
                <a:cs typeface="NikoshBAN" pitchFamily="2" charset="0"/>
              </a:rPr>
              <a:t>কী</a:t>
            </a:r>
            <a:r>
              <a:rPr lang="en-US" sz="4800" dirty="0" smtClean="0">
                <a:latin typeface="NikoshBAN" pitchFamily="2" charset="0"/>
                <a:cs typeface="NikoshBAN" pitchFamily="2" charset="0"/>
              </a:rPr>
              <a:t>?</a:t>
            </a:r>
          </a:p>
          <a:p>
            <a:r>
              <a:rPr lang="en-US" sz="4800" dirty="0" err="1" smtClean="0">
                <a:latin typeface="NikoshBAN" pitchFamily="2" charset="0"/>
                <a:cs typeface="NikoshBAN" pitchFamily="2" charset="0"/>
              </a:rPr>
              <a:t>মাইক্রোসফট</a:t>
            </a:r>
            <a:r>
              <a:rPr lang="en-US" sz="4800" dirty="0" smtClean="0">
                <a:latin typeface="NikoshBAN" pitchFamily="2" charset="0"/>
                <a:cs typeface="NikoshBAN" pitchFamily="2" charset="0"/>
              </a:rPr>
              <a:t> </a:t>
            </a:r>
            <a:r>
              <a:rPr lang="en-US" sz="4800" dirty="0" err="1" smtClean="0">
                <a:latin typeface="NikoshBAN" pitchFamily="2" charset="0"/>
                <a:cs typeface="NikoshBAN" pitchFamily="2" charset="0"/>
              </a:rPr>
              <a:t>কোপানীর</a:t>
            </a:r>
            <a:r>
              <a:rPr lang="en-US" sz="4800" dirty="0" smtClean="0">
                <a:latin typeface="NikoshBAN" pitchFamily="2" charset="0"/>
                <a:cs typeface="NikoshBAN" pitchFamily="2" charset="0"/>
              </a:rPr>
              <a:t> </a:t>
            </a:r>
            <a:r>
              <a:rPr lang="en-US" sz="4800" dirty="0" err="1" smtClean="0">
                <a:latin typeface="NikoshBAN" pitchFamily="2" charset="0"/>
                <a:cs typeface="NikoshBAN" pitchFamily="2" charset="0"/>
              </a:rPr>
              <a:t>উদ্ভাবক</a:t>
            </a:r>
            <a:r>
              <a:rPr lang="en-US" sz="4800" dirty="0" smtClean="0">
                <a:latin typeface="NikoshBAN" pitchFamily="2" charset="0"/>
                <a:cs typeface="NikoshBAN" pitchFamily="2" charset="0"/>
              </a:rPr>
              <a:t> </a:t>
            </a:r>
            <a:r>
              <a:rPr lang="en-US" sz="4800" dirty="0" err="1" smtClean="0">
                <a:latin typeface="NikoshBAN" pitchFamily="2" charset="0"/>
                <a:cs typeface="NikoshBAN" pitchFamily="2" charset="0"/>
              </a:rPr>
              <a:t>কে</a:t>
            </a:r>
            <a:r>
              <a:rPr lang="en-US" sz="4800" dirty="0" smtClean="0">
                <a:latin typeface="NikoshBAN" pitchFamily="2" charset="0"/>
                <a:cs typeface="NikoshBAN" pitchFamily="2" charset="0"/>
              </a:rPr>
              <a:t> </a:t>
            </a:r>
            <a:r>
              <a:rPr lang="en-US" sz="4800" dirty="0" err="1" smtClean="0">
                <a:latin typeface="NikoshBAN" pitchFamily="2" charset="0"/>
                <a:cs typeface="NikoshBAN" pitchFamily="2" charset="0"/>
              </a:rPr>
              <a:t>ব্যাখ্যা</a:t>
            </a:r>
            <a:r>
              <a:rPr lang="en-US" sz="4800" dirty="0" smtClean="0">
                <a:latin typeface="NikoshBAN" pitchFamily="2" charset="0"/>
                <a:cs typeface="NikoshBAN" pitchFamily="2" charset="0"/>
              </a:rPr>
              <a:t> </a:t>
            </a:r>
            <a:r>
              <a:rPr lang="en-US" sz="4800" dirty="0" err="1" smtClean="0">
                <a:latin typeface="NikoshBAN" pitchFamily="2" charset="0"/>
                <a:cs typeface="NikoshBAN" pitchFamily="2" charset="0"/>
              </a:rPr>
              <a:t>কর</a:t>
            </a:r>
            <a:r>
              <a:rPr lang="en-US" sz="4800" dirty="0" smtClean="0">
                <a:latin typeface="NikoshBAN" pitchFamily="2" charset="0"/>
                <a:cs typeface="NikoshBAN" pitchFamily="2" charset="0"/>
              </a:rPr>
              <a:t>।</a:t>
            </a:r>
          </a:p>
          <a:p>
            <a:r>
              <a:rPr lang="en-US" sz="4800" dirty="0" err="1" smtClean="0">
                <a:latin typeface="NikoshBAN" pitchFamily="2" charset="0"/>
                <a:cs typeface="NikoshBAN" pitchFamily="2" charset="0"/>
              </a:rPr>
              <a:t>বিল</a:t>
            </a:r>
            <a:r>
              <a:rPr lang="en-US" sz="4800" dirty="0" smtClean="0">
                <a:latin typeface="NikoshBAN" pitchFamily="2" charset="0"/>
                <a:cs typeface="NikoshBAN" pitchFamily="2" charset="0"/>
              </a:rPr>
              <a:t> </a:t>
            </a:r>
            <a:r>
              <a:rPr lang="en-US" sz="4800" dirty="0" err="1" smtClean="0">
                <a:latin typeface="NikoshBAN" pitchFamily="2" charset="0"/>
                <a:cs typeface="NikoshBAN" pitchFamily="2" charset="0"/>
              </a:rPr>
              <a:t>গেটস</a:t>
            </a:r>
            <a:r>
              <a:rPr lang="en-US" sz="4800" dirty="0" smtClean="0">
                <a:latin typeface="NikoshBAN" pitchFamily="2" charset="0"/>
                <a:cs typeface="NikoshBAN" pitchFamily="2" charset="0"/>
              </a:rPr>
              <a:t> </a:t>
            </a:r>
            <a:r>
              <a:rPr lang="en-US" sz="4800" dirty="0" err="1" smtClean="0">
                <a:latin typeface="NikoshBAN" pitchFamily="2" charset="0"/>
                <a:cs typeface="NikoshBAN" pitchFamily="2" charset="0"/>
              </a:rPr>
              <a:t>কেন</a:t>
            </a:r>
            <a:r>
              <a:rPr lang="en-US" sz="4800" dirty="0" smtClean="0">
                <a:latin typeface="NikoshBAN" pitchFamily="2" charset="0"/>
                <a:cs typeface="NikoshBAN" pitchFamily="2" charset="0"/>
              </a:rPr>
              <a:t> </a:t>
            </a:r>
            <a:r>
              <a:rPr lang="en-US" sz="4800" dirty="0" err="1" smtClean="0">
                <a:latin typeface="NikoshBAN" pitchFamily="2" charset="0"/>
                <a:cs typeface="NikoshBAN" pitchFamily="2" charset="0"/>
              </a:rPr>
              <a:t>বিখ্যাত</a:t>
            </a:r>
            <a:r>
              <a:rPr lang="en-US" sz="4800" dirty="0" smtClean="0">
                <a:latin typeface="NikoshBAN" pitchFamily="2" charset="0"/>
                <a:cs typeface="NikoshBAN" pitchFamily="2" charset="0"/>
              </a:rPr>
              <a:t> </a:t>
            </a:r>
            <a:r>
              <a:rPr lang="en-US" sz="4800" dirty="0" err="1" smtClean="0">
                <a:latin typeface="NikoshBAN" pitchFamily="2" charset="0"/>
                <a:cs typeface="NikoshBAN" pitchFamily="2" charset="0"/>
              </a:rPr>
              <a:t>আলোচনা</a:t>
            </a:r>
            <a:r>
              <a:rPr lang="en-US" sz="4800" dirty="0" smtClean="0">
                <a:latin typeface="NikoshBAN" pitchFamily="2" charset="0"/>
                <a:cs typeface="NikoshBAN" pitchFamily="2" charset="0"/>
              </a:rPr>
              <a:t> </a:t>
            </a:r>
            <a:r>
              <a:rPr lang="en-US" sz="4800" dirty="0" err="1" smtClean="0">
                <a:latin typeface="NikoshBAN" pitchFamily="2" charset="0"/>
                <a:cs typeface="NikoshBAN" pitchFamily="2" charset="0"/>
              </a:rPr>
              <a:t>সাপেক্ষে</a:t>
            </a:r>
            <a:r>
              <a:rPr lang="en-US" sz="4800" dirty="0" smtClean="0">
                <a:latin typeface="NikoshBAN" pitchFamily="2" charset="0"/>
                <a:cs typeface="NikoshBAN" pitchFamily="2" charset="0"/>
              </a:rPr>
              <a:t> </a:t>
            </a:r>
            <a:r>
              <a:rPr lang="en-US" sz="4800" dirty="0" err="1" smtClean="0">
                <a:latin typeface="NikoshBAN" pitchFamily="2" charset="0"/>
                <a:cs typeface="NikoshBAN" pitchFamily="2" charset="0"/>
              </a:rPr>
              <a:t>বুঝিয়ে</a:t>
            </a:r>
            <a:r>
              <a:rPr lang="en-US" sz="4800" dirty="0" smtClean="0">
                <a:latin typeface="NikoshBAN" pitchFamily="2" charset="0"/>
                <a:cs typeface="NikoshBAN" pitchFamily="2" charset="0"/>
              </a:rPr>
              <a:t> </a:t>
            </a:r>
            <a:r>
              <a:rPr lang="en-US" sz="4800" dirty="0" err="1" smtClean="0">
                <a:latin typeface="NikoshBAN" pitchFamily="2" charset="0"/>
                <a:cs typeface="NikoshBAN" pitchFamily="2" charset="0"/>
              </a:rPr>
              <a:t>বর্ননা</a:t>
            </a:r>
            <a:r>
              <a:rPr lang="en-US" sz="4800" dirty="0" smtClean="0">
                <a:latin typeface="NikoshBAN" pitchFamily="2" charset="0"/>
                <a:cs typeface="NikoshBAN" pitchFamily="2" charset="0"/>
              </a:rPr>
              <a:t> </a:t>
            </a:r>
            <a:r>
              <a:rPr lang="en-US" sz="4800" dirty="0" err="1" smtClean="0">
                <a:latin typeface="NikoshBAN" pitchFamily="2" charset="0"/>
                <a:cs typeface="NikoshBAN" pitchFamily="2" charset="0"/>
              </a:rPr>
              <a:t>কর</a:t>
            </a:r>
            <a:r>
              <a:rPr lang="en-US" sz="4800" dirty="0" smtClean="0">
                <a:latin typeface="NikoshBAN" pitchFamily="2" charset="0"/>
                <a:cs typeface="NikoshBAN" pitchFamily="2" charset="0"/>
              </a:rPr>
              <a:t>।</a:t>
            </a:r>
          </a:p>
          <a:p>
            <a:endParaRPr lang="en-US" sz="4800" dirty="0">
              <a:latin typeface="NikoshBAN" pitchFamily="2" charset="0"/>
              <a:cs typeface="NikoshBAN" pitchFamily="2" charset="0"/>
            </a:endParaRPr>
          </a:p>
        </p:txBody>
      </p:sp>
    </p:spTree>
  </p:cSld>
  <p:clrMapOvr>
    <a:masterClrMapping/>
  </p:clrMapOvr>
  <p:transition>
    <p:cover dir="l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821766" y="0"/>
            <a:ext cx="5257800" cy="1862048"/>
          </a:xfrm>
          <a:prstGeom prst="rect">
            <a:avLst/>
          </a:prstGeom>
          <a:blipFill>
            <a:blip r:embed="rId3"/>
            <a:tile tx="0" ty="0" sx="100000" sy="100000" flip="none" algn="tl"/>
          </a:blipFill>
          <a:scene3d>
            <a:camera prst="orthographicFront"/>
            <a:lightRig rig="threePt" dir="t"/>
          </a:scene3d>
          <a:sp3d>
            <a:bevelT w="152400" h="50800" prst="softRound"/>
          </a:sp3d>
        </p:spPr>
        <p:txBody>
          <a:bodyPr wrap="square" rtlCol="0">
            <a:spAutoFit/>
          </a:bodyPr>
          <a:lstStyle/>
          <a:p>
            <a:pPr algn="ctr"/>
            <a:r>
              <a:rPr lang="bn-BD" sz="11500" b="1" dirty="0" smtClean="0">
                <a:solidFill>
                  <a:srgbClr val="0070C0"/>
                </a:solidFill>
                <a:latin typeface="NikoshBAN" pitchFamily="2" charset="0"/>
                <a:cs typeface="NikoshBAN" pitchFamily="2" charset="0"/>
              </a:rPr>
              <a:t>ধন্যবাদ</a:t>
            </a:r>
            <a:endParaRPr lang="en-US" sz="11500" b="1" dirty="0">
              <a:solidFill>
                <a:srgbClr val="0070C0"/>
              </a:solidFill>
              <a:latin typeface="NikoshBAN" pitchFamily="2" charset="0"/>
              <a:cs typeface="NikoshBAN" pitchFamily="2" charset="0"/>
            </a:endParaRPr>
          </a:p>
        </p:txBody>
      </p:sp>
      <p:pic>
        <p:nvPicPr>
          <p:cNvPr id="5" name="Picture 4" descr="graphics-christmas-flowers-181560.gif"/>
          <p:cNvPicPr>
            <a:picLocks noChangeAspect="1"/>
          </p:cNvPicPr>
          <p:nvPr/>
        </p:nvPicPr>
        <p:blipFill>
          <a:blip r:embed="rId4">
            <a:lum contrast="40000"/>
          </a:blip>
          <a:stretch>
            <a:fillRect/>
          </a:stretch>
        </p:blipFill>
        <p:spPr>
          <a:xfrm>
            <a:off x="4648200" y="2590800"/>
            <a:ext cx="3903785" cy="3352800"/>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1371600" y="2971800"/>
            <a:ext cx="2520462" cy="2438400"/>
          </a:xfrm>
          <a:prstGeom prst="rect">
            <a:avLst/>
          </a:prstGeom>
        </p:spPr>
      </p:pic>
    </p:spTree>
    <p:extLst>
      <p:ext uri="{BB962C8B-B14F-4D97-AF65-F5344CB8AC3E}">
        <p14:creationId xmlns:p14="http://schemas.microsoft.com/office/powerpoint/2010/main" xmlns="" val="2110015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heel(4)">
                                      <p:cBhvr>
                                        <p:cTn id="13" dur="20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12" presetClass="entr" presetSubtype="4" fill="hold"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slide(fromBottom)">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914400"/>
            <a:ext cx="6248400" cy="1143000"/>
          </a:xfrm>
          <a:blipFill>
            <a:blip r:embed="rId2"/>
            <a:tile tx="0" ty="0" sx="100000" sy="100000" flip="none" algn="tl"/>
          </a:blipFill>
        </p:spPr>
        <p:txBody>
          <a:bodyPr>
            <a:noAutofit/>
          </a:bodyPr>
          <a:lstStyle/>
          <a:p>
            <a:pPr algn="ctr"/>
            <a:r>
              <a:rPr lang="bn-BD" sz="8000" dirty="0" smtClean="0">
                <a:solidFill>
                  <a:schemeClr val="tx1"/>
                </a:solidFill>
                <a:latin typeface="NikoshBAN" pitchFamily="2" charset="0"/>
                <a:cs typeface="NikoshBAN" pitchFamily="2" charset="0"/>
              </a:rPr>
              <a:t>পাঠ পরিচিতি</a:t>
            </a:r>
            <a:endParaRPr lang="en-US" sz="8000" dirty="0">
              <a:solidFill>
                <a:schemeClr val="tx1"/>
              </a:solidFill>
              <a:latin typeface="NikoshBAN" pitchFamily="2" charset="0"/>
              <a:cs typeface="NikoshBAN" pitchFamily="2" charset="0"/>
            </a:endParaRPr>
          </a:p>
        </p:txBody>
      </p:sp>
      <p:sp>
        <p:nvSpPr>
          <p:cNvPr id="9" name="Flowchart: Process 8"/>
          <p:cNvSpPr/>
          <p:nvPr/>
        </p:nvSpPr>
        <p:spPr>
          <a:xfrm>
            <a:off x="2362200" y="2438400"/>
            <a:ext cx="4419600" cy="1752600"/>
          </a:xfrm>
          <a:prstGeom prst="flowChartProcess">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dirty="0" smtClean="0">
              <a:solidFill>
                <a:schemeClr val="tx1"/>
              </a:solidFill>
              <a:latin typeface="NikoshBAN" pitchFamily="2" charset="0"/>
              <a:cs typeface="NikoshBAN" pitchFamily="2" charset="0"/>
            </a:endParaRPr>
          </a:p>
          <a:p>
            <a:pPr algn="ctr"/>
            <a:r>
              <a:rPr lang="bn-BD" sz="3600" dirty="0" smtClean="0">
                <a:solidFill>
                  <a:schemeClr val="tx1"/>
                </a:solidFill>
                <a:latin typeface="NikoshBAN" pitchFamily="2" charset="0"/>
                <a:cs typeface="NikoshBAN" pitchFamily="2" charset="0"/>
              </a:rPr>
              <a:t>শ্রেনিঃনবম ও দশম </a:t>
            </a:r>
          </a:p>
          <a:p>
            <a:pPr algn="ctr"/>
            <a:r>
              <a:rPr lang="bn-BD" sz="3600" dirty="0" smtClean="0">
                <a:solidFill>
                  <a:schemeClr val="tx1"/>
                </a:solidFill>
                <a:latin typeface="NikoshBAN" pitchFamily="2" charset="0"/>
                <a:cs typeface="NikoshBAN" pitchFamily="2" charset="0"/>
              </a:rPr>
              <a:t>বিষয়-তথ্য ওযোগাযোগ প্রযুক্তি</a:t>
            </a:r>
          </a:p>
          <a:p>
            <a:pPr algn="ctr"/>
            <a:r>
              <a:rPr lang="bn-BD" sz="3600" dirty="0" smtClean="0">
                <a:solidFill>
                  <a:schemeClr val="tx1"/>
                </a:solidFill>
                <a:latin typeface="NikoshBAN" pitchFamily="2" charset="0"/>
                <a:cs typeface="NikoshBAN" pitchFamily="2" charset="0"/>
              </a:rPr>
              <a:t>অধ্যায়-প্রথম</a:t>
            </a:r>
          </a:p>
          <a:p>
            <a:pPr algn="ctr"/>
            <a:endParaRPr lang="en-US" sz="3600" dirty="0">
              <a:solidFill>
                <a:schemeClr val="tx1"/>
              </a:solidFill>
              <a:latin typeface="NikoshBAN" pitchFamily="2" charset="0"/>
              <a:cs typeface="NikoshBAN" pitchFamily="2"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globalization.gif"/>
          <p:cNvPicPr>
            <a:picLocks noGrp="1" noChangeAspect="1"/>
          </p:cNvPicPr>
          <p:nvPr>
            <p:ph idx="1"/>
          </p:nvPr>
        </p:nvPicPr>
        <p:blipFill>
          <a:blip r:embed="rId2" cstate="print"/>
          <a:stretch>
            <a:fillRect/>
          </a:stretch>
        </p:blipFill>
        <p:spPr>
          <a:xfrm>
            <a:off x="1371600" y="1066800"/>
            <a:ext cx="2819400" cy="2362200"/>
          </a:xfrm>
        </p:spPr>
      </p:pic>
      <p:pic>
        <p:nvPicPr>
          <p:cNvPr id="5" name="Picture 4" descr="internationalprocess.jpg"/>
          <p:cNvPicPr>
            <a:picLocks noChangeAspect="1"/>
          </p:cNvPicPr>
          <p:nvPr/>
        </p:nvPicPr>
        <p:blipFill>
          <a:blip r:embed="rId3" cstate="print"/>
          <a:stretch>
            <a:fillRect/>
          </a:stretch>
        </p:blipFill>
        <p:spPr>
          <a:xfrm>
            <a:off x="4876800" y="685800"/>
            <a:ext cx="3048000" cy="2895600"/>
          </a:xfrm>
          <a:prstGeom prst="rect">
            <a:avLst/>
          </a:prstGeom>
          <a:solidFill>
            <a:srgbClr val="FF0000"/>
          </a:solidFill>
        </p:spPr>
      </p:pic>
      <p:sp>
        <p:nvSpPr>
          <p:cNvPr id="6" name="Flowchart: Process 5"/>
          <p:cNvSpPr/>
          <p:nvPr/>
        </p:nvSpPr>
        <p:spPr>
          <a:xfrm>
            <a:off x="2819400" y="3810000"/>
            <a:ext cx="3352800" cy="1066800"/>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2000" dirty="0" smtClean="0">
                <a:solidFill>
                  <a:schemeClr val="tx1">
                    <a:lumMod val="95000"/>
                    <a:lumOff val="5000"/>
                  </a:schemeClr>
                </a:solidFill>
                <a:latin typeface="NikoshBAN" pitchFamily="2" charset="0"/>
                <a:cs typeface="NikoshBAN" pitchFamily="2" charset="0"/>
              </a:rPr>
              <a:t>ইন্টারনেটের মাধ্যমে যোগযোগ</a:t>
            </a:r>
            <a:endParaRPr lang="en-US" sz="2000" dirty="0">
              <a:solidFill>
                <a:schemeClr val="tx1">
                  <a:lumMod val="95000"/>
                  <a:lumOff val="5000"/>
                </a:schemeClr>
              </a:solidFill>
              <a:latin typeface="NikoshBAN" pitchFamily="2" charset="0"/>
              <a:cs typeface="NikoshBAN" pitchFamily="2" charset="0"/>
            </a:endParaRPr>
          </a:p>
        </p:txBody>
      </p:sp>
      <p:sp>
        <p:nvSpPr>
          <p:cNvPr id="7" name="Rectangle 6"/>
          <p:cNvSpPr/>
          <p:nvPr/>
        </p:nvSpPr>
        <p:spPr>
          <a:xfrm>
            <a:off x="2667000" y="152400"/>
            <a:ext cx="3429000" cy="584775"/>
          </a:xfrm>
          <a:prstGeom prst="rect">
            <a:avLst/>
          </a:prstGeom>
        </p:spPr>
        <p:txBody>
          <a:bodyPr wrap="square">
            <a:spAutoFit/>
          </a:bodyPr>
          <a:lstStyle/>
          <a:p>
            <a:pPr algn="ctr"/>
            <a:r>
              <a:rPr lang="en-US" sz="3200" dirty="0" err="1" smtClean="0">
                <a:latin typeface="NikoshBAN" pitchFamily="2" charset="0"/>
                <a:cs typeface="NikoshBAN" pitchFamily="2" charset="0"/>
              </a:rPr>
              <a:t>নিচের</a:t>
            </a:r>
            <a:r>
              <a:rPr lang="en-US" sz="3200" dirty="0" smtClean="0">
                <a:latin typeface="NikoshBAN" pitchFamily="2" charset="0"/>
                <a:cs typeface="NikoshBAN" pitchFamily="2" charset="0"/>
              </a:rPr>
              <a:t> </a:t>
            </a:r>
            <a:r>
              <a:rPr lang="en-US" sz="3200" dirty="0" err="1" smtClean="0">
                <a:latin typeface="NikoshBAN" pitchFamily="2" charset="0"/>
                <a:cs typeface="NikoshBAN" pitchFamily="2" charset="0"/>
              </a:rPr>
              <a:t>ছবি</a:t>
            </a:r>
            <a:r>
              <a:rPr lang="en-US" sz="3200" dirty="0" smtClean="0">
                <a:latin typeface="NikoshBAN" pitchFamily="2" charset="0"/>
                <a:cs typeface="NikoshBAN" pitchFamily="2" charset="0"/>
              </a:rPr>
              <a:t> </a:t>
            </a:r>
            <a:r>
              <a:rPr lang="en-US" sz="3200" dirty="0" err="1" smtClean="0">
                <a:latin typeface="NikoshBAN" pitchFamily="2" charset="0"/>
                <a:cs typeface="NikoshBAN" pitchFamily="2" charset="0"/>
              </a:rPr>
              <a:t>দু্টি</a:t>
            </a:r>
            <a:r>
              <a:rPr lang="en-US" sz="3200" dirty="0" smtClean="0">
                <a:latin typeface="NikoshBAN" pitchFamily="2" charset="0"/>
                <a:cs typeface="NikoshBAN" pitchFamily="2" charset="0"/>
              </a:rPr>
              <a:t> </a:t>
            </a:r>
            <a:r>
              <a:rPr lang="en-US" sz="3200" dirty="0" err="1" smtClean="0">
                <a:latin typeface="NikoshBAN" pitchFamily="2" charset="0"/>
                <a:cs typeface="NikoshBAN" pitchFamily="2" charset="0"/>
              </a:rPr>
              <a:t>দেখ</a:t>
            </a:r>
            <a:endParaRPr lang="en-US" sz="3200" dirty="0"/>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Process 1"/>
          <p:cNvSpPr/>
          <p:nvPr/>
        </p:nvSpPr>
        <p:spPr>
          <a:xfrm>
            <a:off x="2057400" y="1447800"/>
            <a:ext cx="5867400" cy="3276600"/>
          </a:xfrm>
          <a:prstGeom prst="flowChartProcess">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5400" dirty="0" smtClean="0">
                <a:solidFill>
                  <a:schemeClr val="tx1"/>
                </a:solidFill>
                <a:latin typeface="NikoshBAN" pitchFamily="2" charset="0"/>
                <a:cs typeface="NikoshBAN" pitchFamily="2" charset="0"/>
              </a:rPr>
              <a:t>পাঠ শিরোনাম</a:t>
            </a:r>
          </a:p>
          <a:p>
            <a:pPr algn="ctr"/>
            <a:r>
              <a:rPr lang="bn-BD" sz="4000" dirty="0" smtClean="0">
                <a:solidFill>
                  <a:schemeClr val="tx1"/>
                </a:solidFill>
                <a:latin typeface="NikoshBAN" pitchFamily="2" charset="0"/>
                <a:cs typeface="NikoshBAN" pitchFamily="2" charset="0"/>
              </a:rPr>
              <a:t>তথ্য ও যোগাযোগ প্রযুক্তির বিকাশের উল্লেখযোগ্য ব্যক্তিত্ব</a:t>
            </a:r>
          </a:p>
          <a:p>
            <a:pPr algn="ctr"/>
            <a:endParaRPr lang="en-US" dirty="0">
              <a:solidFill>
                <a:schemeClr val="tx1"/>
              </a:solidFill>
              <a:latin typeface="NikoshBAN" pitchFamily="2" charset="0"/>
              <a:cs typeface="NikoshBAN" pitchFamily="2"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304800"/>
            <a:ext cx="4800600" cy="1295400"/>
          </a:xfrm>
          <a:solidFill>
            <a:schemeClr val="accent6">
              <a:lumMod val="20000"/>
              <a:lumOff val="80000"/>
            </a:schemeClr>
          </a:solidFill>
        </p:spPr>
        <p:txBody>
          <a:bodyPr>
            <a:noAutofit/>
          </a:bodyPr>
          <a:lstStyle/>
          <a:p>
            <a:r>
              <a:rPr lang="en-US" sz="7200" dirty="0" err="1" smtClean="0">
                <a:latin typeface="NikoshBAN" pitchFamily="2" charset="0"/>
                <a:cs typeface="NikoshBAN" pitchFamily="2" charset="0"/>
              </a:rPr>
              <a:t>শিখনফল</a:t>
            </a:r>
            <a:endParaRPr lang="en-US" sz="7200" dirty="0">
              <a:latin typeface="NikoshBAN" pitchFamily="2" charset="0"/>
              <a:cs typeface="NikoshBAN" pitchFamily="2" charset="0"/>
            </a:endParaRPr>
          </a:p>
        </p:txBody>
      </p:sp>
      <p:sp>
        <p:nvSpPr>
          <p:cNvPr id="3" name="Content Placeholder 2"/>
          <p:cNvSpPr>
            <a:spLocks noGrp="1"/>
          </p:cNvSpPr>
          <p:nvPr>
            <p:ph idx="1"/>
          </p:nvPr>
        </p:nvSpPr>
        <p:spPr>
          <a:xfrm>
            <a:off x="457200" y="1600200"/>
            <a:ext cx="7391400" cy="4572000"/>
          </a:xfrm>
          <a:solidFill>
            <a:schemeClr val="accent6">
              <a:lumMod val="40000"/>
              <a:lumOff val="60000"/>
            </a:schemeClr>
          </a:solidFill>
        </p:spPr>
        <p:txBody>
          <a:bodyPr>
            <a:normAutofit/>
          </a:bodyPr>
          <a:lstStyle/>
          <a:p>
            <a:pPr>
              <a:buNone/>
            </a:pPr>
            <a:r>
              <a:rPr lang="bn-BD" sz="3600" dirty="0" smtClean="0">
                <a:solidFill>
                  <a:schemeClr val="tx2">
                    <a:lumMod val="50000"/>
                  </a:schemeClr>
                </a:solidFill>
                <a:latin typeface="NikoshBAN" pitchFamily="2" charset="0"/>
                <a:cs typeface="NikoshBAN" pitchFamily="2" charset="0"/>
              </a:rPr>
              <a:t>১।</a:t>
            </a:r>
            <a:r>
              <a:rPr lang="en-US" sz="3600" dirty="0" err="1" smtClean="0">
                <a:solidFill>
                  <a:schemeClr val="tx2">
                    <a:lumMod val="50000"/>
                  </a:schemeClr>
                </a:solidFill>
                <a:latin typeface="NikoshBAN" pitchFamily="2" charset="0"/>
                <a:cs typeface="NikoshBAN" pitchFamily="2" charset="0"/>
              </a:rPr>
              <a:t>বিশ্বায়ন</a:t>
            </a:r>
            <a:r>
              <a:rPr lang="en-US" sz="3600" dirty="0" smtClean="0">
                <a:solidFill>
                  <a:schemeClr val="tx2">
                    <a:lumMod val="50000"/>
                  </a:schemeClr>
                </a:solidFill>
                <a:latin typeface="NikoshBAN" pitchFamily="2" charset="0"/>
                <a:cs typeface="NikoshBAN" pitchFamily="2" charset="0"/>
              </a:rPr>
              <a:t> </a:t>
            </a:r>
            <a:r>
              <a:rPr lang="en-US" sz="3600" dirty="0" err="1" smtClean="0">
                <a:solidFill>
                  <a:schemeClr val="tx2">
                    <a:lumMod val="50000"/>
                  </a:schemeClr>
                </a:solidFill>
                <a:latin typeface="NikoshBAN" pitchFamily="2" charset="0"/>
                <a:cs typeface="NikoshBAN" pitchFamily="2" charset="0"/>
              </a:rPr>
              <a:t>কী</a:t>
            </a:r>
            <a:r>
              <a:rPr lang="en-US" sz="3600" dirty="0" smtClean="0">
                <a:solidFill>
                  <a:schemeClr val="tx2">
                    <a:lumMod val="50000"/>
                  </a:schemeClr>
                </a:solidFill>
                <a:latin typeface="NikoshBAN" pitchFamily="2" charset="0"/>
                <a:cs typeface="NikoshBAN" pitchFamily="2" charset="0"/>
              </a:rPr>
              <a:t> </a:t>
            </a:r>
            <a:r>
              <a:rPr lang="en-US" sz="3600" dirty="0" err="1" smtClean="0">
                <a:solidFill>
                  <a:schemeClr val="tx2">
                    <a:lumMod val="50000"/>
                  </a:schemeClr>
                </a:solidFill>
                <a:latin typeface="NikoshBAN" pitchFamily="2" charset="0"/>
                <a:cs typeface="NikoshBAN" pitchFamily="2" charset="0"/>
              </a:rPr>
              <a:t>বলতে</a:t>
            </a:r>
            <a:r>
              <a:rPr lang="en-US" sz="3600" dirty="0" smtClean="0">
                <a:solidFill>
                  <a:schemeClr val="tx2">
                    <a:lumMod val="50000"/>
                  </a:schemeClr>
                </a:solidFill>
                <a:latin typeface="NikoshBAN" pitchFamily="2" charset="0"/>
                <a:cs typeface="NikoshBAN" pitchFamily="2" charset="0"/>
              </a:rPr>
              <a:t> </a:t>
            </a:r>
            <a:r>
              <a:rPr lang="en-US" sz="3600" dirty="0" err="1" smtClean="0">
                <a:solidFill>
                  <a:schemeClr val="tx2">
                    <a:lumMod val="50000"/>
                  </a:schemeClr>
                </a:solidFill>
                <a:latin typeface="NikoshBAN" pitchFamily="2" charset="0"/>
                <a:cs typeface="NikoshBAN" pitchFamily="2" charset="0"/>
              </a:rPr>
              <a:t>পারবে</a:t>
            </a:r>
            <a:r>
              <a:rPr lang="en-US" sz="3600" dirty="0" smtClean="0">
                <a:solidFill>
                  <a:schemeClr val="tx2">
                    <a:lumMod val="50000"/>
                  </a:schemeClr>
                </a:solidFill>
                <a:latin typeface="NikoshBAN" pitchFamily="2" charset="0"/>
                <a:cs typeface="NikoshBAN" pitchFamily="2" charset="0"/>
              </a:rPr>
              <a:t>।</a:t>
            </a:r>
          </a:p>
          <a:p>
            <a:pPr>
              <a:buNone/>
            </a:pPr>
            <a:r>
              <a:rPr lang="en-US" sz="3600" dirty="0" smtClean="0">
                <a:solidFill>
                  <a:schemeClr val="tx2">
                    <a:lumMod val="50000"/>
                  </a:schemeClr>
                </a:solidFill>
                <a:latin typeface="NikoshBAN" pitchFamily="2" charset="0"/>
                <a:cs typeface="NikoshBAN" pitchFamily="2" charset="0"/>
              </a:rPr>
              <a:t>২।আন্তর্জাতিকতা </a:t>
            </a:r>
            <a:r>
              <a:rPr lang="en-US" sz="3600" dirty="0" err="1" smtClean="0">
                <a:solidFill>
                  <a:schemeClr val="tx2">
                    <a:lumMod val="50000"/>
                  </a:schemeClr>
                </a:solidFill>
                <a:latin typeface="NikoshBAN" pitchFamily="2" charset="0"/>
                <a:cs typeface="NikoshBAN" pitchFamily="2" charset="0"/>
              </a:rPr>
              <a:t>ত্বরা্ন্বিত</a:t>
            </a:r>
            <a:r>
              <a:rPr lang="en-US" sz="3600" dirty="0" smtClean="0">
                <a:solidFill>
                  <a:schemeClr val="tx2">
                    <a:lumMod val="50000"/>
                  </a:schemeClr>
                </a:solidFill>
                <a:latin typeface="NikoshBAN" pitchFamily="2" charset="0"/>
                <a:cs typeface="NikoshBAN" pitchFamily="2" charset="0"/>
              </a:rPr>
              <a:t> </a:t>
            </a:r>
            <a:r>
              <a:rPr lang="en-US" sz="3600" dirty="0" err="1" smtClean="0">
                <a:solidFill>
                  <a:schemeClr val="tx2">
                    <a:lumMod val="50000"/>
                  </a:schemeClr>
                </a:solidFill>
                <a:latin typeface="NikoshBAN" pitchFamily="2" charset="0"/>
                <a:cs typeface="NikoshBAN" pitchFamily="2" charset="0"/>
              </a:rPr>
              <a:t>হওয়ার</a:t>
            </a:r>
            <a:r>
              <a:rPr lang="en-US" sz="3600" dirty="0" smtClean="0">
                <a:solidFill>
                  <a:schemeClr val="tx2">
                    <a:lumMod val="50000"/>
                  </a:schemeClr>
                </a:solidFill>
                <a:latin typeface="NikoshBAN" pitchFamily="2" charset="0"/>
                <a:cs typeface="NikoshBAN" pitchFamily="2" charset="0"/>
              </a:rPr>
              <a:t> </a:t>
            </a:r>
            <a:r>
              <a:rPr lang="en-US" sz="3600" dirty="0" err="1" smtClean="0">
                <a:solidFill>
                  <a:schemeClr val="tx2">
                    <a:lumMod val="50000"/>
                  </a:schemeClr>
                </a:solidFill>
                <a:latin typeface="NikoshBAN" pitchFamily="2" charset="0"/>
                <a:cs typeface="NikoshBAN" pitchFamily="2" charset="0"/>
              </a:rPr>
              <a:t>পেছনের</a:t>
            </a:r>
            <a:r>
              <a:rPr lang="en-US" sz="3600" dirty="0" smtClean="0">
                <a:solidFill>
                  <a:schemeClr val="tx2">
                    <a:lumMod val="50000"/>
                  </a:schemeClr>
                </a:solidFill>
                <a:latin typeface="NikoshBAN" pitchFamily="2" charset="0"/>
                <a:cs typeface="NikoshBAN" pitchFamily="2" charset="0"/>
              </a:rPr>
              <a:t> </a:t>
            </a:r>
            <a:r>
              <a:rPr lang="en-US" sz="3600" dirty="0" err="1" smtClean="0">
                <a:solidFill>
                  <a:schemeClr val="tx2">
                    <a:lumMod val="50000"/>
                  </a:schemeClr>
                </a:solidFill>
                <a:latin typeface="NikoshBAN" pitchFamily="2" charset="0"/>
                <a:cs typeface="NikoshBAN" pitchFamily="2" charset="0"/>
              </a:rPr>
              <a:t>কারণ</a:t>
            </a:r>
            <a:r>
              <a:rPr lang="en-US" sz="3600" dirty="0" smtClean="0">
                <a:solidFill>
                  <a:schemeClr val="tx2">
                    <a:lumMod val="50000"/>
                  </a:schemeClr>
                </a:solidFill>
                <a:latin typeface="NikoshBAN" pitchFamily="2" charset="0"/>
                <a:cs typeface="NikoshBAN" pitchFamily="2" charset="0"/>
              </a:rPr>
              <a:t> </a:t>
            </a:r>
            <a:r>
              <a:rPr lang="en-US" sz="3600" dirty="0" err="1" smtClean="0">
                <a:solidFill>
                  <a:schemeClr val="tx2">
                    <a:lumMod val="50000"/>
                  </a:schemeClr>
                </a:solidFill>
                <a:latin typeface="NikoshBAN" pitchFamily="2" charset="0"/>
                <a:cs typeface="NikoshBAN" pitchFamily="2" charset="0"/>
              </a:rPr>
              <a:t>বলতে</a:t>
            </a:r>
            <a:r>
              <a:rPr lang="en-US" sz="3600" dirty="0" smtClean="0">
                <a:solidFill>
                  <a:schemeClr val="tx2">
                    <a:lumMod val="50000"/>
                  </a:schemeClr>
                </a:solidFill>
                <a:latin typeface="NikoshBAN" pitchFamily="2" charset="0"/>
                <a:cs typeface="NikoshBAN" pitchFamily="2" charset="0"/>
              </a:rPr>
              <a:t> </a:t>
            </a:r>
            <a:r>
              <a:rPr lang="en-US" sz="3600" dirty="0" err="1" smtClean="0">
                <a:solidFill>
                  <a:schemeClr val="tx2">
                    <a:lumMod val="50000"/>
                  </a:schemeClr>
                </a:solidFill>
                <a:latin typeface="NikoshBAN" pitchFamily="2" charset="0"/>
                <a:cs typeface="NikoshBAN" pitchFamily="2" charset="0"/>
              </a:rPr>
              <a:t>পারবে</a:t>
            </a:r>
            <a:r>
              <a:rPr lang="en-US" sz="3600" dirty="0" smtClean="0">
                <a:solidFill>
                  <a:schemeClr val="tx2">
                    <a:lumMod val="50000"/>
                  </a:schemeClr>
                </a:solidFill>
                <a:latin typeface="NikoshBAN" pitchFamily="2" charset="0"/>
                <a:cs typeface="NikoshBAN" pitchFamily="2" charset="0"/>
              </a:rPr>
              <a:t>।</a:t>
            </a:r>
          </a:p>
          <a:p>
            <a:pPr>
              <a:buNone/>
            </a:pPr>
            <a:r>
              <a:rPr lang="en-US" sz="3600" dirty="0" smtClean="0">
                <a:solidFill>
                  <a:schemeClr val="tx2">
                    <a:lumMod val="50000"/>
                  </a:schemeClr>
                </a:solidFill>
                <a:latin typeface="NikoshBAN" pitchFamily="2" charset="0"/>
                <a:cs typeface="NikoshBAN" pitchFamily="2" charset="0"/>
              </a:rPr>
              <a:t>৩।তথ্য ও </a:t>
            </a:r>
            <a:r>
              <a:rPr lang="en-US" sz="3600" dirty="0" err="1" smtClean="0">
                <a:solidFill>
                  <a:schemeClr val="tx2">
                    <a:lumMod val="50000"/>
                  </a:schemeClr>
                </a:solidFill>
                <a:latin typeface="NikoshBAN" pitchFamily="2" charset="0"/>
                <a:cs typeface="NikoshBAN" pitchFamily="2" charset="0"/>
              </a:rPr>
              <a:t>যোগাযোগ</a:t>
            </a:r>
            <a:r>
              <a:rPr lang="en-US" sz="3600" dirty="0" smtClean="0">
                <a:solidFill>
                  <a:schemeClr val="tx2">
                    <a:lumMod val="50000"/>
                  </a:schemeClr>
                </a:solidFill>
                <a:latin typeface="NikoshBAN" pitchFamily="2" charset="0"/>
                <a:cs typeface="NikoshBAN" pitchFamily="2" charset="0"/>
              </a:rPr>
              <a:t> </a:t>
            </a:r>
            <a:r>
              <a:rPr lang="en-US" sz="3600" dirty="0" err="1" smtClean="0">
                <a:solidFill>
                  <a:schemeClr val="tx2">
                    <a:lumMod val="50000"/>
                  </a:schemeClr>
                </a:solidFill>
                <a:latin typeface="NikoshBAN" pitchFamily="2" charset="0"/>
                <a:cs typeface="NikoshBAN" pitchFamily="2" charset="0"/>
              </a:rPr>
              <a:t>প্রযুক্তির</a:t>
            </a:r>
            <a:r>
              <a:rPr lang="en-US" sz="3600" dirty="0" smtClean="0">
                <a:solidFill>
                  <a:schemeClr val="tx2">
                    <a:lumMod val="50000"/>
                  </a:schemeClr>
                </a:solidFill>
                <a:latin typeface="NikoshBAN" pitchFamily="2" charset="0"/>
                <a:cs typeface="NikoshBAN" pitchFamily="2" charset="0"/>
              </a:rPr>
              <a:t> </a:t>
            </a:r>
            <a:r>
              <a:rPr lang="en-US" sz="3600" dirty="0" err="1" smtClean="0">
                <a:solidFill>
                  <a:schemeClr val="tx2">
                    <a:lumMod val="50000"/>
                  </a:schemeClr>
                </a:solidFill>
                <a:latin typeface="NikoshBAN" pitchFamily="2" charset="0"/>
                <a:cs typeface="NikoshBAN" pitchFamily="2" charset="0"/>
              </a:rPr>
              <a:t>বিকাশে</a:t>
            </a:r>
            <a:r>
              <a:rPr lang="en-US" sz="3600" dirty="0" smtClean="0">
                <a:solidFill>
                  <a:schemeClr val="tx2">
                    <a:lumMod val="50000"/>
                  </a:schemeClr>
                </a:solidFill>
                <a:latin typeface="NikoshBAN" pitchFamily="2" charset="0"/>
                <a:cs typeface="NikoshBAN" pitchFamily="2" charset="0"/>
              </a:rPr>
              <a:t> </a:t>
            </a:r>
            <a:r>
              <a:rPr lang="en-US" sz="3600" dirty="0" err="1" smtClean="0">
                <a:solidFill>
                  <a:schemeClr val="tx2">
                    <a:lumMod val="50000"/>
                  </a:schemeClr>
                </a:solidFill>
                <a:latin typeface="NikoshBAN" pitchFamily="2" charset="0"/>
                <a:cs typeface="NikoshBAN" pitchFamily="2" charset="0"/>
              </a:rPr>
              <a:t>উল্লেখযোগ্য</a:t>
            </a:r>
            <a:r>
              <a:rPr lang="en-US" sz="3600" dirty="0" smtClean="0">
                <a:solidFill>
                  <a:schemeClr val="tx2">
                    <a:lumMod val="50000"/>
                  </a:schemeClr>
                </a:solidFill>
                <a:latin typeface="NikoshBAN" pitchFamily="2" charset="0"/>
                <a:cs typeface="NikoshBAN" pitchFamily="2" charset="0"/>
              </a:rPr>
              <a:t> </a:t>
            </a:r>
            <a:r>
              <a:rPr lang="en-US" sz="3600" dirty="0" err="1" smtClean="0">
                <a:solidFill>
                  <a:schemeClr val="tx2">
                    <a:lumMod val="50000"/>
                  </a:schemeClr>
                </a:solidFill>
                <a:latin typeface="NikoshBAN" pitchFamily="2" charset="0"/>
                <a:cs typeface="NikoshBAN" pitchFamily="2" charset="0"/>
              </a:rPr>
              <a:t>ব্যক্তিদের</a:t>
            </a:r>
            <a:r>
              <a:rPr lang="en-US" sz="3600" dirty="0" smtClean="0">
                <a:solidFill>
                  <a:schemeClr val="tx2">
                    <a:lumMod val="50000"/>
                  </a:schemeClr>
                </a:solidFill>
                <a:latin typeface="NikoshBAN" pitchFamily="2" charset="0"/>
                <a:cs typeface="NikoshBAN" pitchFamily="2" charset="0"/>
              </a:rPr>
              <a:t> </a:t>
            </a:r>
            <a:r>
              <a:rPr lang="en-US" sz="3600" dirty="0" err="1" smtClean="0">
                <a:solidFill>
                  <a:schemeClr val="tx2">
                    <a:lumMod val="50000"/>
                  </a:schemeClr>
                </a:solidFill>
                <a:latin typeface="NikoshBAN" pitchFamily="2" charset="0"/>
                <a:cs typeface="NikoshBAN" pitchFamily="2" charset="0"/>
              </a:rPr>
              <a:t>পরিচয়</a:t>
            </a:r>
            <a:r>
              <a:rPr lang="en-US" sz="3600" dirty="0" smtClean="0">
                <a:solidFill>
                  <a:schemeClr val="tx2">
                    <a:lumMod val="50000"/>
                  </a:schemeClr>
                </a:solidFill>
                <a:latin typeface="NikoshBAN" pitchFamily="2" charset="0"/>
                <a:cs typeface="NikoshBAN" pitchFamily="2" charset="0"/>
              </a:rPr>
              <a:t> </a:t>
            </a:r>
            <a:r>
              <a:rPr lang="en-US" sz="3600" dirty="0" err="1" smtClean="0">
                <a:solidFill>
                  <a:schemeClr val="tx2">
                    <a:lumMod val="50000"/>
                  </a:schemeClr>
                </a:solidFill>
                <a:latin typeface="NikoshBAN" pitchFamily="2" charset="0"/>
                <a:cs typeface="NikoshBAN" pitchFamily="2" charset="0"/>
              </a:rPr>
              <a:t>বলতে</a:t>
            </a:r>
            <a:r>
              <a:rPr lang="en-US" sz="3600" dirty="0" smtClean="0">
                <a:solidFill>
                  <a:schemeClr val="tx2">
                    <a:lumMod val="50000"/>
                  </a:schemeClr>
                </a:solidFill>
                <a:latin typeface="NikoshBAN" pitchFamily="2" charset="0"/>
                <a:cs typeface="NikoshBAN" pitchFamily="2" charset="0"/>
              </a:rPr>
              <a:t> </a:t>
            </a:r>
            <a:r>
              <a:rPr lang="en-US" sz="3600" dirty="0" err="1" smtClean="0">
                <a:solidFill>
                  <a:schemeClr val="tx2">
                    <a:lumMod val="50000"/>
                  </a:schemeClr>
                </a:solidFill>
                <a:latin typeface="NikoshBAN" pitchFamily="2" charset="0"/>
                <a:cs typeface="NikoshBAN" pitchFamily="2" charset="0"/>
              </a:rPr>
              <a:t>পারবে</a:t>
            </a:r>
            <a:r>
              <a:rPr lang="en-US" sz="3600" dirty="0" smtClean="0">
                <a:solidFill>
                  <a:schemeClr val="tx2">
                    <a:lumMod val="50000"/>
                  </a:schemeClr>
                </a:solidFill>
                <a:latin typeface="NikoshBAN" pitchFamily="2" charset="0"/>
                <a:cs typeface="NikoshBAN" pitchFamily="2" charset="0"/>
              </a:rPr>
              <a:t> ও </a:t>
            </a:r>
            <a:r>
              <a:rPr lang="en-US" sz="3600" dirty="0" err="1" smtClean="0">
                <a:solidFill>
                  <a:schemeClr val="tx2">
                    <a:lumMod val="50000"/>
                  </a:schemeClr>
                </a:solidFill>
                <a:latin typeface="NikoshBAN" pitchFamily="2" charset="0"/>
                <a:cs typeface="NikoshBAN" pitchFamily="2" charset="0"/>
              </a:rPr>
              <a:t>ব্যাখ্যা</a:t>
            </a:r>
            <a:r>
              <a:rPr lang="en-US" sz="3600" dirty="0" smtClean="0">
                <a:solidFill>
                  <a:schemeClr val="tx2">
                    <a:lumMod val="50000"/>
                  </a:schemeClr>
                </a:solidFill>
                <a:latin typeface="NikoshBAN" pitchFamily="2" charset="0"/>
                <a:cs typeface="NikoshBAN" pitchFamily="2" charset="0"/>
              </a:rPr>
              <a:t> </a:t>
            </a:r>
            <a:r>
              <a:rPr lang="en-US" sz="3600" dirty="0" err="1" smtClean="0">
                <a:solidFill>
                  <a:schemeClr val="tx2">
                    <a:lumMod val="50000"/>
                  </a:schemeClr>
                </a:solidFill>
                <a:latin typeface="NikoshBAN" pitchFamily="2" charset="0"/>
                <a:cs typeface="NikoshBAN" pitchFamily="2" charset="0"/>
              </a:rPr>
              <a:t>করতে</a:t>
            </a:r>
            <a:r>
              <a:rPr lang="en-US" sz="3600" dirty="0" smtClean="0">
                <a:solidFill>
                  <a:schemeClr val="tx2">
                    <a:lumMod val="50000"/>
                  </a:schemeClr>
                </a:solidFill>
                <a:latin typeface="NikoshBAN" pitchFamily="2" charset="0"/>
                <a:cs typeface="NikoshBAN" pitchFamily="2" charset="0"/>
              </a:rPr>
              <a:t> </a:t>
            </a:r>
            <a:r>
              <a:rPr lang="en-US" sz="3600" dirty="0" err="1" smtClean="0">
                <a:solidFill>
                  <a:schemeClr val="tx2">
                    <a:lumMod val="50000"/>
                  </a:schemeClr>
                </a:solidFill>
                <a:latin typeface="NikoshBAN" pitchFamily="2" charset="0"/>
                <a:cs typeface="NikoshBAN" pitchFamily="2" charset="0"/>
              </a:rPr>
              <a:t>পারবে</a:t>
            </a:r>
            <a:r>
              <a:rPr lang="en-US" sz="3600" dirty="0" smtClean="0">
                <a:solidFill>
                  <a:schemeClr val="tx2">
                    <a:lumMod val="50000"/>
                  </a:schemeClr>
                </a:solidFill>
                <a:latin typeface="NikoshBAN" pitchFamily="2" charset="0"/>
                <a:cs typeface="NikoshBAN" pitchFamily="2" charset="0"/>
              </a:rPr>
              <a:t>।</a:t>
            </a:r>
            <a:endParaRPr lang="en-US" sz="3600" dirty="0">
              <a:solidFill>
                <a:schemeClr val="tx2">
                  <a:lumMod val="50000"/>
                </a:schemeClr>
              </a:solidFill>
              <a:latin typeface="NikoshBAN" pitchFamily="2" charset="0"/>
              <a:cs typeface="NikoshBAN" pitchFamily="2"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381000"/>
            <a:ext cx="6629400" cy="1143000"/>
          </a:xfrm>
          <a:solidFill>
            <a:schemeClr val="tx2">
              <a:lumMod val="20000"/>
              <a:lumOff val="80000"/>
            </a:schemeClr>
          </a:solidFill>
        </p:spPr>
        <p:txBody>
          <a:bodyPr>
            <a:normAutofit/>
          </a:bodyPr>
          <a:lstStyle/>
          <a:p>
            <a:pPr algn="ctr"/>
            <a:r>
              <a:rPr lang="en-US" sz="6600" dirty="0" err="1" smtClean="0">
                <a:latin typeface="NikoshBAN" pitchFamily="2" charset="0"/>
                <a:cs typeface="NikoshBAN" pitchFamily="2" charset="0"/>
              </a:rPr>
              <a:t>চার্লস</a:t>
            </a:r>
            <a:r>
              <a:rPr lang="en-US" sz="6600" dirty="0" smtClean="0">
                <a:latin typeface="NikoshBAN" pitchFamily="2" charset="0"/>
                <a:cs typeface="NikoshBAN" pitchFamily="2" charset="0"/>
              </a:rPr>
              <a:t> </a:t>
            </a:r>
            <a:r>
              <a:rPr lang="en-US" sz="6600" dirty="0" err="1" smtClean="0">
                <a:latin typeface="NikoshBAN" pitchFamily="2" charset="0"/>
                <a:cs typeface="NikoshBAN" pitchFamily="2" charset="0"/>
              </a:rPr>
              <a:t>ব্যাবেজ</a:t>
            </a:r>
            <a:endParaRPr lang="en-US" sz="6600" dirty="0">
              <a:latin typeface="NikoshBAN" pitchFamily="2" charset="0"/>
              <a:cs typeface="NikoshBAN" pitchFamily="2" charset="0"/>
            </a:endParaRPr>
          </a:p>
        </p:txBody>
      </p:sp>
      <p:graphicFrame>
        <p:nvGraphicFramePr>
          <p:cNvPr id="4" name="Content Placeholder 3"/>
          <p:cNvGraphicFramePr>
            <a:graphicFrameLocks noGrp="1"/>
          </p:cNvGraphicFramePr>
          <p:nvPr>
            <p:ph idx="1"/>
          </p:nvPr>
        </p:nvGraphicFramePr>
        <p:xfrm>
          <a:off x="838200" y="1600200"/>
          <a:ext cx="78486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51PR98XGB4L.jpg"/>
          <p:cNvPicPr>
            <a:picLocks noChangeAspect="1"/>
          </p:cNvPicPr>
          <p:nvPr/>
        </p:nvPicPr>
        <p:blipFill>
          <a:blip r:embed="rId6" cstate="print"/>
          <a:stretch>
            <a:fillRect/>
          </a:stretch>
        </p:blipFill>
        <p:spPr>
          <a:xfrm>
            <a:off x="3739896" y="2895600"/>
            <a:ext cx="1975104" cy="2057400"/>
          </a:xfrm>
          <a:prstGeom prst="rect">
            <a:avLst/>
          </a:prstGeom>
        </p:spPr>
      </p:pic>
    </p:spTree>
  </p:cSld>
  <p:clrMapOvr>
    <a:masterClrMapping/>
  </p:clrMapOvr>
  <p:transition>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Process 3"/>
          <p:cNvSpPr/>
          <p:nvPr/>
        </p:nvSpPr>
        <p:spPr>
          <a:xfrm>
            <a:off x="762000" y="1066800"/>
            <a:ext cx="7924800" cy="4800600"/>
          </a:xfrm>
          <a:prstGeom prst="flowChartProcess">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n-BD" sz="3200" dirty="0" smtClean="0">
                <a:solidFill>
                  <a:schemeClr val="tx1">
                    <a:lumMod val="85000"/>
                    <a:lumOff val="15000"/>
                  </a:schemeClr>
                </a:solidFill>
                <a:latin typeface="NikoshBAN" pitchFamily="2" charset="0"/>
                <a:cs typeface="NikoshBAN" pitchFamily="2" charset="0"/>
              </a:rPr>
              <a:t>আধুনিক কম্পিউটারের বিকাশ বা প্রচলন শুরু হয় চার্লস ব্যাবেজ নামে একজন ইংরেজ প্রকৌশলীও গণিতবিদের হাতে।অনেকে তাঁকে আধুনিক কম্পিউটারের জনক বলে থাকেন।তিনি তৈরি করেন ডিফারেনস ইঞ্জিন ওএনালিটিক্যাল ইঞ্জিন নামে দুটি যন্ত্র আবিষ্কার করেন।১৮২২ ডিফারেনস ইঞ্জিন আবিষ্কার করেন।১৯৯১ সালে লন্ডনের বিজ্ঞান জাদুঘরে চার্লস ব্যাবেজের বর্ণনা অনুসারে একটি ইঞ্জিন তৈরি করা হয়।সেটি সঠিকভাবেই কাজ করছে এবং পরবর্তীতে তিনি এনালিটিক্যাল ইঞ্জিন নামে একটি গণনা যন্ত্রের পরিকল্পনা করেন।</a:t>
            </a:r>
            <a:endParaRPr lang="en-US" sz="3200" dirty="0">
              <a:solidFill>
                <a:schemeClr val="tx1">
                  <a:lumMod val="85000"/>
                  <a:lumOff val="15000"/>
                </a:schemeClr>
              </a:solidFill>
              <a:latin typeface="NikoshBAN" pitchFamily="2" charset="0"/>
              <a:cs typeface="NikoshBAN" pitchFamily="2"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0" y="228600"/>
            <a:ext cx="4648200" cy="685800"/>
          </a:xfrm>
          <a:solidFill>
            <a:schemeClr val="accent3">
              <a:lumMod val="40000"/>
              <a:lumOff val="60000"/>
            </a:schemeClr>
          </a:solidFill>
        </p:spPr>
        <p:txBody>
          <a:bodyPr>
            <a:normAutofit fontScale="90000"/>
          </a:bodyPr>
          <a:lstStyle/>
          <a:p>
            <a:pPr algn="ctr"/>
            <a:r>
              <a:rPr lang="bn-BD" sz="6600" dirty="0" smtClean="0">
                <a:latin typeface="NikoshBAN" pitchFamily="2" charset="0"/>
                <a:cs typeface="NikoshBAN" pitchFamily="2" charset="0"/>
              </a:rPr>
              <a:t>অ্যাডা লাভলেস</a:t>
            </a:r>
            <a:endParaRPr lang="en-US" sz="6600" dirty="0">
              <a:latin typeface="NikoshBAN" pitchFamily="2" charset="0"/>
              <a:cs typeface="NikoshBAN" pitchFamily="2" charset="0"/>
            </a:endParaRPr>
          </a:p>
        </p:txBody>
      </p:sp>
      <p:graphicFrame>
        <p:nvGraphicFramePr>
          <p:cNvPr id="4" name="Content Placeholder 3"/>
          <p:cNvGraphicFramePr>
            <a:graphicFrameLocks noGrp="1"/>
          </p:cNvGraphicFramePr>
          <p:nvPr>
            <p:ph idx="1"/>
          </p:nvPr>
        </p:nvGraphicFramePr>
        <p:xfrm>
          <a:off x="457200" y="1600200"/>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ay95895977ada-lovelace-engl.jpg"/>
          <p:cNvPicPr>
            <a:picLocks noChangeAspect="1"/>
          </p:cNvPicPr>
          <p:nvPr/>
        </p:nvPicPr>
        <p:blipFill>
          <a:blip r:embed="rId6" cstate="print"/>
          <a:stretch>
            <a:fillRect/>
          </a:stretch>
        </p:blipFill>
        <p:spPr>
          <a:xfrm>
            <a:off x="3048000" y="2362200"/>
            <a:ext cx="2647592" cy="2293570"/>
          </a:xfrm>
          <a:prstGeom prst="rect">
            <a:avLst/>
          </a:prstGeom>
        </p:spPr>
      </p:pic>
    </p:spTree>
  </p:cSld>
  <p:clrMapOvr>
    <a:masterClrMapping/>
  </p:clrMapOvr>
  <p:transition>
    <p:wip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1180</TotalTime>
  <Words>735</Words>
  <Application>Microsoft Office PowerPoint</Application>
  <PresentationFormat>On-screen Show (4:3)</PresentationFormat>
  <Paragraphs>75</Paragraphs>
  <Slides>28</Slides>
  <Notes>2</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Slide 1</vt:lpstr>
      <vt:lpstr>Slide 2</vt:lpstr>
      <vt:lpstr>পাঠ পরিচিতি</vt:lpstr>
      <vt:lpstr>Slide 4</vt:lpstr>
      <vt:lpstr>Slide 5</vt:lpstr>
      <vt:lpstr>শিখনফল</vt:lpstr>
      <vt:lpstr>চার্লস ব্যাবেজ</vt:lpstr>
      <vt:lpstr>Slide 8</vt:lpstr>
      <vt:lpstr>অ্যাডা লাভলেস</vt:lpstr>
      <vt:lpstr>Slide 10</vt:lpstr>
      <vt:lpstr>ম্যাক্সওয়েল</vt:lpstr>
      <vt:lpstr>জগদীশ চন্দ্র বসু</vt:lpstr>
      <vt:lpstr>Slide 13</vt:lpstr>
      <vt:lpstr>মার্কনি</vt:lpstr>
      <vt:lpstr>Slide 15</vt:lpstr>
      <vt:lpstr>রেমন্ড স্যামুয়েল টমলিনসন</vt:lpstr>
      <vt:lpstr>Slide 17</vt:lpstr>
      <vt:lpstr>বিল গেটস</vt:lpstr>
      <vt:lpstr>Slide 19</vt:lpstr>
      <vt:lpstr>ইন্টারনেটের জনক</vt:lpstr>
      <vt:lpstr>Slide 21</vt:lpstr>
      <vt:lpstr>মার্ক জুকার বার্গ</vt:lpstr>
      <vt:lpstr>Slide 23</vt:lpstr>
      <vt:lpstr>Slide 24</vt:lpstr>
      <vt:lpstr>দলীয় কাজ</vt:lpstr>
      <vt:lpstr>মূল্যায়ন</vt:lpstr>
      <vt:lpstr>বাড়ির কাজ</vt:lpstr>
      <vt:lpstr>Slide 28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Hasan</dc:creator>
  <cp:lastModifiedBy>ck</cp:lastModifiedBy>
  <cp:revision>467</cp:revision>
  <dcterms:created xsi:type="dcterms:W3CDTF">2006-08-16T00:00:00Z</dcterms:created>
  <dcterms:modified xsi:type="dcterms:W3CDTF">2020-09-24T12:18:15Z</dcterms:modified>
</cp:coreProperties>
</file>