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58" r:id="rId3"/>
    <p:sldId id="259" r:id="rId4"/>
    <p:sldId id="260" r:id="rId5"/>
    <p:sldId id="285" r:id="rId6"/>
    <p:sldId id="279" r:id="rId7"/>
    <p:sldId id="280" r:id="rId8"/>
    <p:sldId id="263" r:id="rId9"/>
    <p:sldId id="28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77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FB431-6172-4FB9-9B2C-078A0BD3013C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B9525-D42F-474D-B859-9E55BA7C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3671-9437-4656-83FB-93F76526D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8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37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E8DB3-7D85-43FE-A9AB-58B08D23E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4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9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1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8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9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7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1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7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2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2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4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C19F-5FE5-425C-B362-F0EC85DB5F8E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A8049-3258-4655-8C29-CC188481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3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235528"/>
            <a:ext cx="12011891" cy="6894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                              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13800" dirty="0" smtClean="0"/>
              <a:t> </a:t>
            </a:r>
            <a:r>
              <a:rPr lang="en-US" sz="11500" dirty="0" smtClean="0"/>
              <a:t>                      </a:t>
            </a:r>
            <a:r>
              <a:rPr lang="en-US" sz="13800" dirty="0" err="1" smtClean="0"/>
              <a:t>অনলাইন</a:t>
            </a:r>
            <a:r>
              <a:rPr lang="en-US" sz="13800" dirty="0" smtClean="0"/>
              <a:t> </a:t>
            </a:r>
            <a:r>
              <a:rPr lang="en-US" sz="13800" dirty="0" err="1" smtClean="0"/>
              <a:t>পাঠশালা</a:t>
            </a:r>
            <a:endParaRPr lang="en-US" sz="13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94" y="332510"/>
            <a:ext cx="5487089" cy="3879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528"/>
            <a:ext cx="3602182" cy="2651516"/>
          </a:xfrm>
          <a:prstGeom prst="rect">
            <a:avLst/>
          </a:prstGeom>
          <a:solidFill>
            <a:srgbClr val="00FF00"/>
          </a:solidFill>
        </p:spPr>
      </p:pic>
      <p:sp>
        <p:nvSpPr>
          <p:cNvPr id="5" name="Frame 4"/>
          <p:cNvSpPr/>
          <p:nvPr/>
        </p:nvSpPr>
        <p:spPr>
          <a:xfrm>
            <a:off x="1" y="0"/>
            <a:ext cx="12372107" cy="7129723"/>
          </a:xfrm>
          <a:prstGeom prst="frame">
            <a:avLst>
              <a:gd name="adj1" fmla="val 3269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Dew_on_a_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11" y="1335307"/>
            <a:ext cx="5384803" cy="415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30" y="1269993"/>
            <a:ext cx="4978402" cy="421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191" y="5737334"/>
            <a:ext cx="1123096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রাতে ঘাস, গাছপালা ইত্যাদির উপর যে বিন্দু বিন্দু পানি জমে তাকে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8652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857" y="383568"/>
            <a:ext cx="203200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fsfdfd.JPG"/>
          <p:cNvPicPr>
            <a:picLocks noChangeAspect="1"/>
          </p:cNvPicPr>
          <p:nvPr/>
        </p:nvPicPr>
        <p:blipFill>
          <a:blip r:embed="rId4"/>
          <a:srcRect l="5844" t="2048" r="6421" b="4395"/>
          <a:stretch>
            <a:fillRect/>
          </a:stretch>
        </p:blipFill>
        <p:spPr>
          <a:xfrm>
            <a:off x="3875314" y="319314"/>
            <a:ext cx="6995886" cy="613954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214229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imagesd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" y="4318229"/>
            <a:ext cx="3425327" cy="1478414"/>
          </a:xfrm>
          <a:prstGeom prst="rect">
            <a:avLst/>
          </a:prstGeom>
        </p:spPr>
      </p:pic>
      <p:pic>
        <p:nvPicPr>
          <p:cNvPr id="8" name="Picture 7" descr="4d631b69728f07927eb387c328623c83.png"/>
          <p:cNvPicPr>
            <a:picLocks noChangeAspect="1"/>
          </p:cNvPicPr>
          <p:nvPr/>
        </p:nvPicPr>
        <p:blipFill>
          <a:blip r:embed="rId5"/>
          <a:srcRect t="16032" r="26825" b="11587"/>
          <a:stretch>
            <a:fillRect/>
          </a:stretch>
        </p:blipFill>
        <p:spPr>
          <a:xfrm>
            <a:off x="936167" y="3730172"/>
            <a:ext cx="2460176" cy="1448249"/>
          </a:xfrm>
          <a:prstGeom prst="rect">
            <a:avLst/>
          </a:prstGeom>
        </p:spPr>
      </p:pic>
      <p:pic>
        <p:nvPicPr>
          <p:cNvPr id="26" name="Picture 25" descr="images.png"/>
          <p:cNvPicPr>
            <a:picLocks noChangeAspect="1"/>
          </p:cNvPicPr>
          <p:nvPr/>
        </p:nvPicPr>
        <p:blipFill>
          <a:blip r:embed="rId6"/>
          <a:srcRect l="13371" r="34995"/>
          <a:stretch>
            <a:fillRect/>
          </a:stretch>
        </p:blipFill>
        <p:spPr>
          <a:xfrm>
            <a:off x="7533807" y="3485769"/>
            <a:ext cx="3657599" cy="2323948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2815771" y="2189233"/>
            <a:ext cx="6037943" cy="2019909"/>
          </a:xfrm>
          <a:custGeom>
            <a:avLst/>
            <a:gdLst>
              <a:gd name="connsiteX0" fmla="*/ 0 w 6865257"/>
              <a:gd name="connsiteY0" fmla="*/ 2019904 h 2121504"/>
              <a:gd name="connsiteX1" fmla="*/ 3294743 w 6865257"/>
              <a:gd name="connsiteY1" fmla="*/ 16933 h 2121504"/>
              <a:gd name="connsiteX2" fmla="*/ 6865257 w 6865257"/>
              <a:gd name="connsiteY2" fmla="*/ 2121504 h 21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257" h="2121504">
                <a:moveTo>
                  <a:pt x="0" y="2019904"/>
                </a:moveTo>
                <a:cubicBezTo>
                  <a:pt x="1075267" y="1009952"/>
                  <a:pt x="2150534" y="0"/>
                  <a:pt x="3294743" y="16933"/>
                </a:cubicBezTo>
                <a:cubicBezTo>
                  <a:pt x="4438953" y="33866"/>
                  <a:pt x="5652105" y="1077685"/>
                  <a:pt x="6865257" y="2121504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785257" y="1325673"/>
            <a:ext cx="8389258" cy="2897982"/>
          </a:xfrm>
          <a:custGeom>
            <a:avLst/>
            <a:gdLst>
              <a:gd name="connsiteX0" fmla="*/ 0 w 6865257"/>
              <a:gd name="connsiteY0" fmla="*/ 2019904 h 2121504"/>
              <a:gd name="connsiteX1" fmla="*/ 3294743 w 6865257"/>
              <a:gd name="connsiteY1" fmla="*/ 16933 h 2121504"/>
              <a:gd name="connsiteX2" fmla="*/ 6865257 w 6865257"/>
              <a:gd name="connsiteY2" fmla="*/ 2121504 h 21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257" h="2121504">
                <a:moveTo>
                  <a:pt x="0" y="2019904"/>
                </a:moveTo>
                <a:cubicBezTo>
                  <a:pt x="1075267" y="1009952"/>
                  <a:pt x="2150534" y="0"/>
                  <a:pt x="3294743" y="16933"/>
                </a:cubicBezTo>
                <a:cubicBezTo>
                  <a:pt x="4438953" y="33866"/>
                  <a:pt x="5652105" y="1077685"/>
                  <a:pt x="6865257" y="2121504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249709" y="1756227"/>
            <a:ext cx="7300691" cy="2569028"/>
          </a:xfrm>
          <a:custGeom>
            <a:avLst/>
            <a:gdLst>
              <a:gd name="connsiteX0" fmla="*/ 0 w 6865257"/>
              <a:gd name="connsiteY0" fmla="*/ 2019904 h 2121504"/>
              <a:gd name="connsiteX1" fmla="*/ 3294743 w 6865257"/>
              <a:gd name="connsiteY1" fmla="*/ 16933 h 2121504"/>
              <a:gd name="connsiteX2" fmla="*/ 6865257 w 6865257"/>
              <a:gd name="connsiteY2" fmla="*/ 2121504 h 21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257" h="2121504">
                <a:moveTo>
                  <a:pt x="0" y="2019904"/>
                </a:moveTo>
                <a:cubicBezTo>
                  <a:pt x="1075267" y="1009952"/>
                  <a:pt x="2150534" y="0"/>
                  <a:pt x="3294743" y="16933"/>
                </a:cubicBezTo>
                <a:cubicBezTo>
                  <a:pt x="4438953" y="33866"/>
                  <a:pt x="5652105" y="1077685"/>
                  <a:pt x="6865257" y="2121504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26977" y="570055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7293" y="2631088"/>
            <a:ext cx="19607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6836" y="5809717"/>
            <a:ext cx="22813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বা তরল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6171" y="584601"/>
            <a:ext cx="800411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বাষ্প থেকে তরলে পরিণত হওয়াকে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290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agesd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030" y="4472213"/>
            <a:ext cx="6371770" cy="1899557"/>
          </a:xfrm>
          <a:prstGeom prst="rect">
            <a:avLst/>
          </a:prstGeom>
        </p:spPr>
      </p:pic>
      <p:pic>
        <p:nvPicPr>
          <p:cNvPr id="6" name="Picture 5" descr="4d631b69728f07927eb387c328623c83.png"/>
          <p:cNvPicPr>
            <a:picLocks noChangeAspect="1"/>
          </p:cNvPicPr>
          <p:nvPr/>
        </p:nvPicPr>
        <p:blipFill>
          <a:blip r:embed="rId5"/>
          <a:srcRect t="16032" r="26825" b="11587"/>
          <a:stretch>
            <a:fillRect/>
          </a:stretch>
        </p:blipFill>
        <p:spPr>
          <a:xfrm>
            <a:off x="2895594" y="3614057"/>
            <a:ext cx="5174347" cy="20433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939149" y="2823023"/>
            <a:ext cx="1654628" cy="85635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676579" y="2997202"/>
            <a:ext cx="1778001" cy="68942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116287" y="2968171"/>
            <a:ext cx="2046513" cy="11611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3548749" y="2793994"/>
            <a:ext cx="1923142" cy="60235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4347033" y="2982690"/>
            <a:ext cx="1988458" cy="4353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907316" y="3011714"/>
            <a:ext cx="1981200" cy="28303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26977" y="744223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8171" y="773277"/>
            <a:ext cx="82686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তরল থেকে বাষ্পে পরিণত হওয়াকে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091714" y="3570513"/>
            <a:ext cx="2513208" cy="541159"/>
          </a:xfrm>
          <a:prstGeom prst="wedgeEllipseCallout">
            <a:avLst>
              <a:gd name="adj1" fmla="val -117626"/>
              <a:gd name="adj2" fmla="val 90429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বা তরল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20057" y="3367313"/>
            <a:ext cx="2513208" cy="541159"/>
          </a:xfrm>
          <a:prstGeom prst="wedgeEllipseCallout">
            <a:avLst>
              <a:gd name="adj1" fmla="val 96634"/>
              <a:gd name="adj2" fmla="val -70495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1658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4"/>
          <a:srcRect l="13371" r="34995"/>
          <a:stretch>
            <a:fillRect/>
          </a:stretch>
        </p:blipFill>
        <p:spPr>
          <a:xfrm>
            <a:off x="505004" y="2328127"/>
            <a:ext cx="3840796" cy="40839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22-1445493739-20-1445342458-icecoldwa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771" y="2502328"/>
            <a:ext cx="4031074" cy="37409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Right Arrow 6"/>
          <p:cNvSpPr/>
          <p:nvPr/>
        </p:nvSpPr>
        <p:spPr>
          <a:xfrm>
            <a:off x="4654842" y="3318671"/>
            <a:ext cx="2409372" cy="156754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শীতল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622319" y="1179675"/>
            <a:ext cx="50081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পানিকে শীতল করলে কী হবে?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730172" y="1451428"/>
            <a:ext cx="4093029" cy="1163826"/>
          </a:xfrm>
          <a:prstGeom prst="wedgeEllipseCallout">
            <a:avLst>
              <a:gd name="adj1" fmla="val 62589"/>
              <a:gd name="adj2" fmla="val 117264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বরফ বা কঠিন।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7701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ss_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66" y="1132110"/>
            <a:ext cx="10813142" cy="52977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-595087" y="3338279"/>
            <a:ext cx="4064001" cy="348346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1828801" y="4078512"/>
            <a:ext cx="2989943" cy="2902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1981201" y="4143828"/>
            <a:ext cx="2989943" cy="2902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2148115" y="4107546"/>
            <a:ext cx="2989943" cy="2902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-442687" y="3345539"/>
            <a:ext cx="4064001" cy="348346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-290287" y="3410855"/>
            <a:ext cx="4064001" cy="348346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992920" y="2119082"/>
            <a:ext cx="885365" cy="5805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393565" y="3171369"/>
            <a:ext cx="2249714" cy="98697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6531451" y="3265713"/>
            <a:ext cx="2249714" cy="98697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6756421" y="3272973"/>
            <a:ext cx="2249714" cy="98697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84068" y="2271482"/>
            <a:ext cx="885365" cy="5805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49384" y="2423882"/>
            <a:ext cx="885365" cy="5805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790134" y="3316902"/>
            <a:ext cx="104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35049" y="3578159"/>
            <a:ext cx="1809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65335" y="3708787"/>
            <a:ext cx="706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26821" y="1473589"/>
            <a:ext cx="1127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22319" y="323349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7032" y="294358"/>
            <a:ext cx="8755923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তাপে পানি জলীয় বাষ্পে পরিণত হয়, জলীয় বাষ্প শীতল হয়ে মেঘে পরিণত হয়,</a:t>
            </a:r>
          </a:p>
          <a:p>
            <a:r>
              <a:rPr lang="bn-IN" sz="2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এরপর বৃষ্টি হয়ে ভূপৃষ্ঠে ফিরে আসে। এই প্রক্রিয়াকে </a:t>
            </a:r>
            <a:r>
              <a:rPr lang="bn-IN" sz="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 চক্র</a:t>
            </a:r>
            <a:r>
              <a:rPr lang="bn-IN" sz="2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2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3909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2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080" y="2814713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adsd.JPG"/>
          <p:cNvPicPr>
            <a:picLocks noChangeAspect="1"/>
          </p:cNvPicPr>
          <p:nvPr/>
        </p:nvPicPr>
        <p:blipFill>
          <a:blip r:embed="rId4"/>
          <a:srcRect l="3546" t="9618" r="5617" b="4614"/>
          <a:stretch>
            <a:fillRect/>
          </a:stretch>
        </p:blipFill>
        <p:spPr>
          <a:xfrm>
            <a:off x="3065259" y="300038"/>
            <a:ext cx="8895045" cy="627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36352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961868" y="326678"/>
            <a:ext cx="437651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798807" y="2459504"/>
            <a:ext cx="442685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১৭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49" y="326678"/>
            <a:ext cx="6209310" cy="615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04891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40888" y="330698"/>
            <a:ext cx="1584764" cy="3138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Right Arrow 6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শীতের সকালে ঘাসের উপর জমে থাকা বিন্দু বিন্দু পানি কোথা থেকে আসে?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জলীয় বাষ্প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বৃষ্টি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নলকূপ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নদী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 rot="19845736" flipV="1">
            <a:off x="5497619" y="1650632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 rot="19084868">
            <a:off x="5396112" y="1994514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 rot="19084868">
            <a:off x="10439134" y="192389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 rot="19084868">
            <a:off x="10461054" y="1552616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786042" y="692342"/>
            <a:ext cx="2152059" cy="4319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ight Arrow 21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ভূপৃষ্ঠের অধিকাংশ পানি বাষ্পে পরিণত হয়। কারণ-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সূর্যের তাপ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পৃথিবীর অবস্থান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আর্দ্রতা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বাতাস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alf Frame 27"/>
          <p:cNvSpPr/>
          <p:nvPr/>
        </p:nvSpPr>
        <p:spPr>
          <a:xfrm rot="19845736" flipV="1">
            <a:off x="5501073" y="327205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 rot="19084868">
            <a:off x="5383624" y="2851440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lus 29"/>
          <p:cNvSpPr/>
          <p:nvPr/>
        </p:nvSpPr>
        <p:spPr>
          <a:xfrm rot="19084868">
            <a:off x="10442111" y="3186511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lus 30"/>
          <p:cNvSpPr/>
          <p:nvPr/>
        </p:nvSpPr>
        <p:spPr>
          <a:xfrm rot="19084868">
            <a:off x="10433099" y="279738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ight Arrow 32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মাহিমদের গ্রামের পুকুরটি দ্রুত শুকিয়ে যাচ্ছে? এর কারণ-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প্রচন্ড সূর্যতাপ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প্রচুর বৃষ্টিপাত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প্রচুর বায়ু প্রবাহ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অধিক ব্যবহার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alf Frame 38"/>
          <p:cNvSpPr/>
          <p:nvPr/>
        </p:nvSpPr>
        <p:spPr>
          <a:xfrm rot="19845736" flipV="1">
            <a:off x="10582737" y="454620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 rot="19084868">
            <a:off x="5368634" y="4485356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 rot="19084868">
            <a:off x="5345458" y="405592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 rot="19084868">
            <a:off x="10463081" y="401157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4" name="Right Arrow 4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ভূপৃষ্ঠের পানি প্রথমে কোনটিতে রূপান্ত্রিত হয়?</a:t>
              </a:r>
              <a:endPara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339910" y="538182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জলীয় বাষ্প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377661" y="573996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(ঘ</a:t>
            </a:r>
            <a:r>
              <a:rPr lang="bn-IN" sz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গ্যাস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05857" y="538534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(ক) মেঘ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28068" y="579640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বৃষ্টি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Half Frame 49"/>
          <p:cNvSpPr/>
          <p:nvPr/>
        </p:nvSpPr>
        <p:spPr>
          <a:xfrm rot="19845736" flipV="1">
            <a:off x="10582739" y="5447509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lus 50"/>
          <p:cNvSpPr/>
          <p:nvPr/>
        </p:nvSpPr>
        <p:spPr>
          <a:xfrm rot="19084868">
            <a:off x="5398615" y="5804475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lus 51"/>
          <p:cNvSpPr/>
          <p:nvPr/>
        </p:nvSpPr>
        <p:spPr>
          <a:xfrm rot="19084868">
            <a:off x="10457103" y="5749802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lus 52"/>
          <p:cNvSpPr/>
          <p:nvPr/>
        </p:nvSpPr>
        <p:spPr>
          <a:xfrm rot="19084868">
            <a:off x="5366426" y="5360671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2321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372107" cy="7129723"/>
          </a:xfrm>
          <a:prstGeom prst="frame">
            <a:avLst>
              <a:gd name="adj1" fmla="val 3269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7263" y="1118882"/>
            <a:ext cx="144885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3200" dirty="0"/>
          </a:p>
        </p:txBody>
      </p:sp>
      <p:sp>
        <p:nvSpPr>
          <p:cNvPr id="10" name="Horizontal Scroll 9"/>
          <p:cNvSpPr/>
          <p:nvPr/>
        </p:nvSpPr>
        <p:spPr>
          <a:xfrm>
            <a:off x="4671037" y="49044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1921" y="1114040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শিশির কী?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841143" y="2306106"/>
            <a:ext cx="1949303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প্রশ্ন-২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256267" y="1702222"/>
            <a:ext cx="9935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রাতে ঘাস, গাছপালা ইত্যাদির উপর যে বিন্দু বিন্দু পানি জমে তাকে শিশির বলে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1921" y="2275327"/>
            <a:ext cx="2420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বাষ্পীভবন কী?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2790446" y="2898320"/>
            <a:ext cx="6657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তরল থেকে বাষ্পে পরিণত হওয়াকে বাষ্পীভবন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9810" y="3425419"/>
            <a:ext cx="187196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প্রশ্ন-৩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2582055" y="4053184"/>
            <a:ext cx="7074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বাষ্প থেকে তরলে পরিণত হওয়াকে ঘনীভবন বলে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3091921" y="3483095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ঘনীভবন কী?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887106" y="4811622"/>
            <a:ext cx="1903339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3334776" y="4807809"/>
            <a:ext cx="1935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পানি চক্র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5902" y="5593847"/>
            <a:ext cx="1067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সূর্যের তাপে পানি জলীয় বাষ্পে পরিণত হয়, জলীয় বাষ্প শীতল হয়ে মেঘে পরিণত হয়, এরপর বৃষ্টি হয়ে ভূপৃষ্ঠে ফিরে আসে। এই প্রক্রিয়াকে পানি চক্র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67" y="5637061"/>
            <a:ext cx="10115940" cy="1162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3" y="129507"/>
            <a:ext cx="10205884" cy="994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778" y="3247587"/>
            <a:ext cx="3950325" cy="2473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778" y="784761"/>
            <a:ext cx="3851565" cy="2374107"/>
          </a:xfrm>
          <a:custGeom>
            <a:avLst/>
            <a:gdLst/>
            <a:ahLst/>
            <a:cxnLst/>
            <a:rect l="l" t="t" r="r" b="b"/>
            <a:pathLst>
              <a:path w="3006436" h="966519">
                <a:moveTo>
                  <a:pt x="1071299" y="368658"/>
                </a:moveTo>
                <a:lnTo>
                  <a:pt x="1071299" y="625443"/>
                </a:lnTo>
                <a:cubicBezTo>
                  <a:pt x="1041440" y="582314"/>
                  <a:pt x="1011747" y="548806"/>
                  <a:pt x="982220" y="524919"/>
                </a:cubicBezTo>
                <a:cubicBezTo>
                  <a:pt x="952693" y="501032"/>
                  <a:pt x="921342" y="481790"/>
                  <a:pt x="888166" y="467192"/>
                </a:cubicBezTo>
                <a:close/>
                <a:moveTo>
                  <a:pt x="2488673" y="366668"/>
                </a:moveTo>
                <a:lnTo>
                  <a:pt x="2488673" y="620466"/>
                </a:lnTo>
                <a:cubicBezTo>
                  <a:pt x="2463459" y="579328"/>
                  <a:pt x="2436586" y="546483"/>
                  <a:pt x="2408054" y="521933"/>
                </a:cubicBezTo>
                <a:cubicBezTo>
                  <a:pt x="2379523" y="497382"/>
                  <a:pt x="2349664" y="478472"/>
                  <a:pt x="2318478" y="465201"/>
                </a:cubicBezTo>
                <a:cubicBezTo>
                  <a:pt x="2349001" y="447950"/>
                  <a:pt x="2377532" y="431528"/>
                  <a:pt x="2404073" y="415935"/>
                </a:cubicBezTo>
                <a:cubicBezTo>
                  <a:pt x="2430614" y="400342"/>
                  <a:pt x="2458814" y="383920"/>
                  <a:pt x="2488673" y="366668"/>
                </a:cubicBezTo>
                <a:close/>
                <a:moveTo>
                  <a:pt x="1613638" y="295007"/>
                </a:moveTo>
                <a:lnTo>
                  <a:pt x="1598708" y="298988"/>
                </a:lnTo>
                <a:cubicBezTo>
                  <a:pt x="1587428" y="301642"/>
                  <a:pt x="1575153" y="306287"/>
                  <a:pt x="1561883" y="312922"/>
                </a:cubicBezTo>
                <a:cubicBezTo>
                  <a:pt x="1548612" y="319558"/>
                  <a:pt x="1536337" y="327686"/>
                  <a:pt x="1525057" y="337307"/>
                </a:cubicBezTo>
                <a:cubicBezTo>
                  <a:pt x="1513777" y="346928"/>
                  <a:pt x="1504322" y="357876"/>
                  <a:pt x="1496691" y="370151"/>
                </a:cubicBezTo>
                <a:cubicBezTo>
                  <a:pt x="1489061" y="382427"/>
                  <a:pt x="1485245" y="395531"/>
                  <a:pt x="1485245" y="409465"/>
                </a:cubicBezTo>
                <a:cubicBezTo>
                  <a:pt x="1485245" y="426053"/>
                  <a:pt x="1491715" y="440319"/>
                  <a:pt x="1504654" y="452263"/>
                </a:cubicBezTo>
                <a:cubicBezTo>
                  <a:pt x="1517592" y="464206"/>
                  <a:pt x="1533683" y="470178"/>
                  <a:pt x="1552925" y="470178"/>
                </a:cubicBezTo>
                <a:cubicBezTo>
                  <a:pt x="1563542" y="470178"/>
                  <a:pt x="1574158" y="467690"/>
                  <a:pt x="1584774" y="462713"/>
                </a:cubicBezTo>
                <a:cubicBezTo>
                  <a:pt x="1595391" y="457737"/>
                  <a:pt x="1605012" y="450438"/>
                  <a:pt x="1613638" y="440817"/>
                </a:cubicBezTo>
                <a:cubicBezTo>
                  <a:pt x="1622264" y="431196"/>
                  <a:pt x="1629065" y="419418"/>
                  <a:pt x="1634041" y="405484"/>
                </a:cubicBezTo>
                <a:cubicBezTo>
                  <a:pt x="1639017" y="391550"/>
                  <a:pt x="1641506" y="375626"/>
                  <a:pt x="1641506" y="357710"/>
                </a:cubicBezTo>
                <a:lnTo>
                  <a:pt x="1641506" y="349748"/>
                </a:lnTo>
                <a:cubicBezTo>
                  <a:pt x="1643496" y="349748"/>
                  <a:pt x="1644658" y="349582"/>
                  <a:pt x="1644989" y="349250"/>
                </a:cubicBezTo>
                <a:cubicBezTo>
                  <a:pt x="1645321" y="348919"/>
                  <a:pt x="1646150" y="348753"/>
                  <a:pt x="1647477" y="348753"/>
                </a:cubicBezTo>
                <a:lnTo>
                  <a:pt x="1655440" y="348753"/>
                </a:lnTo>
                <a:cubicBezTo>
                  <a:pt x="1685962" y="348753"/>
                  <a:pt x="1709351" y="355720"/>
                  <a:pt x="1725608" y="369654"/>
                </a:cubicBezTo>
                <a:cubicBezTo>
                  <a:pt x="1741864" y="383588"/>
                  <a:pt x="1749992" y="403825"/>
                  <a:pt x="1749992" y="430366"/>
                </a:cubicBezTo>
                <a:cubicBezTo>
                  <a:pt x="1749992" y="443637"/>
                  <a:pt x="1746343" y="458234"/>
                  <a:pt x="1739044" y="474159"/>
                </a:cubicBezTo>
                <a:cubicBezTo>
                  <a:pt x="1731745" y="490084"/>
                  <a:pt x="1720631" y="505013"/>
                  <a:pt x="1705702" y="518947"/>
                </a:cubicBezTo>
                <a:cubicBezTo>
                  <a:pt x="1690772" y="532881"/>
                  <a:pt x="1671696" y="544493"/>
                  <a:pt x="1648473" y="553782"/>
                </a:cubicBezTo>
                <a:cubicBezTo>
                  <a:pt x="1625249" y="563071"/>
                  <a:pt x="1597713" y="567716"/>
                  <a:pt x="1565864" y="567716"/>
                </a:cubicBezTo>
                <a:cubicBezTo>
                  <a:pt x="1534678" y="567716"/>
                  <a:pt x="1496194" y="560749"/>
                  <a:pt x="1450410" y="546815"/>
                </a:cubicBezTo>
                <a:lnTo>
                  <a:pt x="1528043" y="659283"/>
                </a:lnTo>
                <a:cubicBezTo>
                  <a:pt x="1553920" y="661273"/>
                  <a:pt x="1579964" y="667909"/>
                  <a:pt x="1606173" y="679188"/>
                </a:cubicBezTo>
                <a:cubicBezTo>
                  <a:pt x="1632382" y="690468"/>
                  <a:pt x="1658923" y="704734"/>
                  <a:pt x="1685796" y="721986"/>
                </a:cubicBezTo>
                <a:cubicBezTo>
                  <a:pt x="1712669" y="739238"/>
                  <a:pt x="1739376" y="758977"/>
                  <a:pt x="1765917" y="781206"/>
                </a:cubicBezTo>
                <a:cubicBezTo>
                  <a:pt x="1792458" y="803434"/>
                  <a:pt x="1818999" y="826491"/>
                  <a:pt x="1845540" y="850378"/>
                </a:cubicBezTo>
                <a:lnTo>
                  <a:pt x="1845540" y="804595"/>
                </a:lnTo>
                <a:cubicBezTo>
                  <a:pt x="1817672" y="776063"/>
                  <a:pt x="1787481" y="747697"/>
                  <a:pt x="1754969" y="719498"/>
                </a:cubicBezTo>
                <a:cubicBezTo>
                  <a:pt x="1722456" y="691298"/>
                  <a:pt x="1683971" y="662269"/>
                  <a:pt x="1639515" y="632410"/>
                </a:cubicBezTo>
                <a:cubicBezTo>
                  <a:pt x="1697905" y="615158"/>
                  <a:pt x="1739873" y="590276"/>
                  <a:pt x="1765419" y="557763"/>
                </a:cubicBezTo>
                <a:cubicBezTo>
                  <a:pt x="1790965" y="525251"/>
                  <a:pt x="1803738" y="490415"/>
                  <a:pt x="1803738" y="453258"/>
                </a:cubicBezTo>
                <a:cubicBezTo>
                  <a:pt x="1803738" y="433352"/>
                  <a:pt x="1799591" y="413778"/>
                  <a:pt x="1791297" y="394536"/>
                </a:cubicBezTo>
                <a:cubicBezTo>
                  <a:pt x="1783003" y="375294"/>
                  <a:pt x="1771225" y="358374"/>
                  <a:pt x="1755964" y="343776"/>
                </a:cubicBezTo>
                <a:cubicBezTo>
                  <a:pt x="1740703" y="329179"/>
                  <a:pt x="1722124" y="317401"/>
                  <a:pt x="1700228" y="308444"/>
                </a:cubicBezTo>
                <a:cubicBezTo>
                  <a:pt x="1678331" y="299486"/>
                  <a:pt x="1654113" y="295007"/>
                  <a:pt x="1627572" y="295007"/>
                </a:cubicBezTo>
                <a:close/>
                <a:moveTo>
                  <a:pt x="374383" y="265149"/>
                </a:moveTo>
                <a:lnTo>
                  <a:pt x="622210" y="265149"/>
                </a:lnTo>
                <a:lnTo>
                  <a:pt x="622210" y="444300"/>
                </a:lnTo>
                <a:cubicBezTo>
                  <a:pt x="616901" y="436338"/>
                  <a:pt x="610266" y="427381"/>
                  <a:pt x="602304" y="417428"/>
                </a:cubicBezTo>
                <a:cubicBezTo>
                  <a:pt x="594342" y="407475"/>
                  <a:pt x="585882" y="398351"/>
                  <a:pt x="576924" y="390057"/>
                </a:cubicBezTo>
                <a:cubicBezTo>
                  <a:pt x="567966" y="381763"/>
                  <a:pt x="558843" y="374630"/>
                  <a:pt x="549554" y="368658"/>
                </a:cubicBezTo>
                <a:cubicBezTo>
                  <a:pt x="540264" y="362687"/>
                  <a:pt x="531307" y="359701"/>
                  <a:pt x="522681" y="359701"/>
                </a:cubicBezTo>
                <a:cubicBezTo>
                  <a:pt x="514055" y="359701"/>
                  <a:pt x="506424" y="362189"/>
                  <a:pt x="499789" y="367166"/>
                </a:cubicBezTo>
                <a:cubicBezTo>
                  <a:pt x="493154" y="372142"/>
                  <a:pt x="486850" y="377616"/>
                  <a:pt x="480879" y="383588"/>
                </a:cubicBezTo>
                <a:lnTo>
                  <a:pt x="472916" y="389560"/>
                </a:lnTo>
                <a:cubicBezTo>
                  <a:pt x="470926" y="361028"/>
                  <a:pt x="460973" y="336478"/>
                  <a:pt x="443058" y="315908"/>
                </a:cubicBezTo>
                <a:cubicBezTo>
                  <a:pt x="425143" y="295339"/>
                  <a:pt x="402251" y="278419"/>
                  <a:pt x="374383" y="265149"/>
                </a:cubicBezTo>
                <a:close/>
                <a:moveTo>
                  <a:pt x="1415575" y="3388"/>
                </a:moveTo>
                <a:cubicBezTo>
                  <a:pt x="1409603" y="32583"/>
                  <a:pt x="1406618" y="53152"/>
                  <a:pt x="1406618" y="65096"/>
                </a:cubicBezTo>
                <a:cubicBezTo>
                  <a:pt x="1406618" y="83011"/>
                  <a:pt x="1410433" y="99101"/>
                  <a:pt x="1418063" y="113367"/>
                </a:cubicBezTo>
                <a:cubicBezTo>
                  <a:pt x="1425694" y="127633"/>
                  <a:pt x="1435481" y="139411"/>
                  <a:pt x="1447424" y="148700"/>
                </a:cubicBezTo>
                <a:cubicBezTo>
                  <a:pt x="1459368" y="157989"/>
                  <a:pt x="1472804" y="165122"/>
                  <a:pt x="1487734" y="170099"/>
                </a:cubicBezTo>
                <a:cubicBezTo>
                  <a:pt x="1502663" y="175075"/>
                  <a:pt x="1517427" y="177563"/>
                  <a:pt x="1532024" y="177563"/>
                </a:cubicBezTo>
                <a:cubicBezTo>
                  <a:pt x="1539986" y="177563"/>
                  <a:pt x="1549939" y="177231"/>
                  <a:pt x="1561883" y="176568"/>
                </a:cubicBezTo>
                <a:cubicBezTo>
                  <a:pt x="1573826" y="175904"/>
                  <a:pt x="1586433" y="174909"/>
                  <a:pt x="1599704" y="173582"/>
                </a:cubicBezTo>
                <a:cubicBezTo>
                  <a:pt x="1612974" y="172255"/>
                  <a:pt x="1625913" y="171260"/>
                  <a:pt x="1638520" y="170596"/>
                </a:cubicBezTo>
                <a:cubicBezTo>
                  <a:pt x="1651127" y="169933"/>
                  <a:pt x="1661411" y="169601"/>
                  <a:pt x="1669374" y="169601"/>
                </a:cubicBezTo>
                <a:cubicBezTo>
                  <a:pt x="1678000" y="169601"/>
                  <a:pt x="1686625" y="170099"/>
                  <a:pt x="1695251" y="171094"/>
                </a:cubicBezTo>
                <a:cubicBezTo>
                  <a:pt x="1703877" y="172089"/>
                  <a:pt x="1711839" y="174080"/>
                  <a:pt x="1719138" y="177066"/>
                </a:cubicBezTo>
                <a:cubicBezTo>
                  <a:pt x="1726437" y="180051"/>
                  <a:pt x="1732409" y="183867"/>
                  <a:pt x="1737053" y="188511"/>
                </a:cubicBezTo>
                <a:cubicBezTo>
                  <a:pt x="1741698" y="193156"/>
                  <a:pt x="1744020" y="199460"/>
                  <a:pt x="1744020" y="207422"/>
                </a:cubicBezTo>
                <a:cubicBezTo>
                  <a:pt x="1744020" y="212067"/>
                  <a:pt x="1740371" y="215384"/>
                  <a:pt x="1733072" y="217375"/>
                </a:cubicBezTo>
                <a:lnTo>
                  <a:pt x="1388591" y="217375"/>
                </a:lnTo>
                <a:lnTo>
                  <a:pt x="1380740" y="217375"/>
                </a:lnTo>
                <a:lnTo>
                  <a:pt x="1313944" y="217375"/>
                </a:lnTo>
                <a:lnTo>
                  <a:pt x="1308968" y="201450"/>
                </a:lnTo>
                <a:cubicBezTo>
                  <a:pt x="1305650" y="188180"/>
                  <a:pt x="1300508" y="173250"/>
                  <a:pt x="1293541" y="156662"/>
                </a:cubicBezTo>
                <a:cubicBezTo>
                  <a:pt x="1286574" y="140074"/>
                  <a:pt x="1276455" y="127799"/>
                  <a:pt x="1263185" y="119836"/>
                </a:cubicBezTo>
                <a:lnTo>
                  <a:pt x="1263185" y="258182"/>
                </a:lnTo>
                <a:cubicBezTo>
                  <a:pt x="1259867" y="250883"/>
                  <a:pt x="1255056" y="244579"/>
                  <a:pt x="1248753" y="239271"/>
                </a:cubicBezTo>
                <a:cubicBezTo>
                  <a:pt x="1242449" y="233963"/>
                  <a:pt x="1232994" y="226664"/>
                  <a:pt x="1220387" y="217375"/>
                </a:cubicBezTo>
                <a:lnTo>
                  <a:pt x="1170827" y="217375"/>
                </a:lnTo>
                <a:lnTo>
                  <a:pt x="1130811" y="217375"/>
                </a:lnTo>
                <a:lnTo>
                  <a:pt x="720743" y="217375"/>
                </a:lnTo>
                <a:lnTo>
                  <a:pt x="713990" y="217375"/>
                </a:lnTo>
                <a:lnTo>
                  <a:pt x="209165" y="217375"/>
                </a:lnTo>
                <a:lnTo>
                  <a:pt x="243005" y="265149"/>
                </a:lnTo>
                <a:lnTo>
                  <a:pt x="255944" y="265149"/>
                </a:lnTo>
                <a:lnTo>
                  <a:pt x="262911" y="292021"/>
                </a:lnTo>
                <a:cubicBezTo>
                  <a:pt x="274854" y="299320"/>
                  <a:pt x="286963" y="304794"/>
                  <a:pt x="299239" y="308444"/>
                </a:cubicBezTo>
                <a:cubicBezTo>
                  <a:pt x="311514" y="312093"/>
                  <a:pt x="324287" y="315245"/>
                  <a:pt x="337557" y="317899"/>
                </a:cubicBezTo>
                <a:cubicBezTo>
                  <a:pt x="350164" y="321216"/>
                  <a:pt x="362605" y="324700"/>
                  <a:pt x="374881" y="328349"/>
                </a:cubicBezTo>
                <a:cubicBezTo>
                  <a:pt x="387156" y="331999"/>
                  <a:pt x="398104" y="337141"/>
                  <a:pt x="407725" y="343776"/>
                </a:cubicBezTo>
                <a:cubicBezTo>
                  <a:pt x="417346" y="350412"/>
                  <a:pt x="424977" y="359203"/>
                  <a:pt x="430617" y="370151"/>
                </a:cubicBezTo>
                <a:cubicBezTo>
                  <a:pt x="436257" y="381100"/>
                  <a:pt x="439077" y="395531"/>
                  <a:pt x="439077" y="413446"/>
                </a:cubicBezTo>
                <a:cubicBezTo>
                  <a:pt x="439077" y="420082"/>
                  <a:pt x="434432" y="429869"/>
                  <a:pt x="425143" y="442807"/>
                </a:cubicBezTo>
                <a:cubicBezTo>
                  <a:pt x="415853" y="455746"/>
                  <a:pt x="405071" y="468851"/>
                  <a:pt x="392796" y="482121"/>
                </a:cubicBezTo>
                <a:cubicBezTo>
                  <a:pt x="380521" y="495392"/>
                  <a:pt x="368411" y="507004"/>
                  <a:pt x="356468" y="516956"/>
                </a:cubicBezTo>
                <a:cubicBezTo>
                  <a:pt x="344524" y="526909"/>
                  <a:pt x="336230" y="531886"/>
                  <a:pt x="331586" y="531886"/>
                </a:cubicBezTo>
                <a:cubicBezTo>
                  <a:pt x="330258" y="531886"/>
                  <a:pt x="325946" y="529232"/>
                  <a:pt x="318647" y="523923"/>
                </a:cubicBezTo>
                <a:cubicBezTo>
                  <a:pt x="311348" y="518615"/>
                  <a:pt x="305708" y="508331"/>
                  <a:pt x="301727" y="493070"/>
                </a:cubicBezTo>
                <a:lnTo>
                  <a:pt x="261915" y="495060"/>
                </a:lnTo>
                <a:cubicBezTo>
                  <a:pt x="263242" y="505013"/>
                  <a:pt x="267224" y="516791"/>
                  <a:pt x="273859" y="530393"/>
                </a:cubicBezTo>
                <a:cubicBezTo>
                  <a:pt x="280494" y="543995"/>
                  <a:pt x="288456" y="556934"/>
                  <a:pt x="297746" y="569209"/>
                </a:cubicBezTo>
                <a:cubicBezTo>
                  <a:pt x="307035" y="581484"/>
                  <a:pt x="317154" y="591935"/>
                  <a:pt x="328102" y="600561"/>
                </a:cubicBezTo>
                <a:cubicBezTo>
                  <a:pt x="339050" y="609186"/>
                  <a:pt x="349501" y="613499"/>
                  <a:pt x="359454" y="613499"/>
                </a:cubicBezTo>
                <a:cubicBezTo>
                  <a:pt x="366089" y="613499"/>
                  <a:pt x="373388" y="611011"/>
                  <a:pt x="381350" y="606035"/>
                </a:cubicBezTo>
                <a:cubicBezTo>
                  <a:pt x="389312" y="601058"/>
                  <a:pt x="397772" y="594589"/>
                  <a:pt x="406730" y="586627"/>
                </a:cubicBezTo>
                <a:cubicBezTo>
                  <a:pt x="415687" y="578664"/>
                  <a:pt x="424977" y="569541"/>
                  <a:pt x="434598" y="559256"/>
                </a:cubicBezTo>
                <a:cubicBezTo>
                  <a:pt x="444219" y="548972"/>
                  <a:pt x="454006" y="538521"/>
                  <a:pt x="463959" y="527905"/>
                </a:cubicBezTo>
                <a:cubicBezTo>
                  <a:pt x="473248" y="517952"/>
                  <a:pt x="482372" y="507999"/>
                  <a:pt x="491329" y="498046"/>
                </a:cubicBezTo>
                <a:cubicBezTo>
                  <a:pt x="500287" y="488093"/>
                  <a:pt x="508913" y="479467"/>
                  <a:pt x="517207" y="472169"/>
                </a:cubicBezTo>
                <a:cubicBezTo>
                  <a:pt x="525501" y="464870"/>
                  <a:pt x="533297" y="458898"/>
                  <a:pt x="540596" y="454253"/>
                </a:cubicBezTo>
                <a:cubicBezTo>
                  <a:pt x="547895" y="449609"/>
                  <a:pt x="554530" y="447286"/>
                  <a:pt x="560502" y="447286"/>
                </a:cubicBezTo>
                <a:cubicBezTo>
                  <a:pt x="567801" y="447286"/>
                  <a:pt x="575099" y="450604"/>
                  <a:pt x="582398" y="457239"/>
                </a:cubicBezTo>
                <a:cubicBezTo>
                  <a:pt x="589697" y="463874"/>
                  <a:pt x="596332" y="471671"/>
                  <a:pt x="602304" y="480628"/>
                </a:cubicBezTo>
                <a:cubicBezTo>
                  <a:pt x="608276" y="489586"/>
                  <a:pt x="613086" y="498709"/>
                  <a:pt x="616736" y="507999"/>
                </a:cubicBezTo>
                <a:cubicBezTo>
                  <a:pt x="620385" y="517288"/>
                  <a:pt x="622210" y="524587"/>
                  <a:pt x="622210" y="529895"/>
                </a:cubicBezTo>
                <a:lnTo>
                  <a:pt x="622210" y="734925"/>
                </a:lnTo>
                <a:lnTo>
                  <a:pt x="674960" y="782698"/>
                </a:lnTo>
                <a:lnTo>
                  <a:pt x="674960" y="265149"/>
                </a:lnTo>
                <a:lnTo>
                  <a:pt x="746835" y="265149"/>
                </a:lnTo>
                <a:lnTo>
                  <a:pt x="757569" y="265149"/>
                </a:lnTo>
                <a:lnTo>
                  <a:pt x="1071299" y="265149"/>
                </a:lnTo>
                <a:lnTo>
                  <a:pt x="1071299" y="292021"/>
                </a:lnTo>
                <a:lnTo>
                  <a:pt x="769726" y="456244"/>
                </a:lnTo>
                <a:lnTo>
                  <a:pt x="826458" y="525914"/>
                </a:lnTo>
                <a:cubicBezTo>
                  <a:pt x="854989" y="529895"/>
                  <a:pt x="883023" y="537526"/>
                  <a:pt x="910560" y="548806"/>
                </a:cubicBezTo>
                <a:cubicBezTo>
                  <a:pt x="938096" y="560086"/>
                  <a:pt x="963476" y="575181"/>
                  <a:pt x="986699" y="594091"/>
                </a:cubicBezTo>
                <a:cubicBezTo>
                  <a:pt x="1009922" y="613002"/>
                  <a:pt x="1030823" y="636225"/>
                  <a:pt x="1049402" y="663762"/>
                </a:cubicBezTo>
                <a:cubicBezTo>
                  <a:pt x="1067981" y="691298"/>
                  <a:pt x="1082578" y="722981"/>
                  <a:pt x="1093195" y="758812"/>
                </a:cubicBezTo>
                <a:lnTo>
                  <a:pt x="1124049" y="781703"/>
                </a:lnTo>
                <a:lnTo>
                  <a:pt x="1124049" y="265149"/>
                </a:lnTo>
                <a:lnTo>
                  <a:pt x="1168632" y="265149"/>
                </a:lnTo>
                <a:lnTo>
                  <a:pt x="1209643" y="265149"/>
                </a:lnTo>
                <a:lnTo>
                  <a:pt x="1212425" y="265149"/>
                </a:lnTo>
                <a:cubicBezTo>
                  <a:pt x="1217069" y="267139"/>
                  <a:pt x="1222212" y="271452"/>
                  <a:pt x="1227852" y="278087"/>
                </a:cubicBezTo>
                <a:cubicBezTo>
                  <a:pt x="1233492" y="284723"/>
                  <a:pt x="1238966" y="292021"/>
                  <a:pt x="1244274" y="299984"/>
                </a:cubicBezTo>
                <a:cubicBezTo>
                  <a:pt x="1249582" y="307946"/>
                  <a:pt x="1254061" y="315908"/>
                  <a:pt x="1257710" y="323871"/>
                </a:cubicBezTo>
                <a:cubicBezTo>
                  <a:pt x="1261360" y="331833"/>
                  <a:pt x="1263185" y="338136"/>
                  <a:pt x="1263185" y="342781"/>
                </a:cubicBezTo>
                <a:lnTo>
                  <a:pt x="1263185" y="734925"/>
                </a:lnTo>
                <a:lnTo>
                  <a:pt x="1314940" y="782698"/>
                </a:lnTo>
                <a:lnTo>
                  <a:pt x="1314940" y="265149"/>
                </a:lnTo>
                <a:lnTo>
                  <a:pt x="1413585" y="265149"/>
                </a:lnTo>
                <a:lnTo>
                  <a:pt x="1426412" y="265149"/>
                </a:lnTo>
                <a:lnTo>
                  <a:pt x="1880310" y="265149"/>
                </a:lnTo>
                <a:lnTo>
                  <a:pt x="1886347" y="265149"/>
                </a:lnTo>
                <a:lnTo>
                  <a:pt x="2046523" y="265149"/>
                </a:lnTo>
                <a:cubicBezTo>
                  <a:pt x="2012683" y="294344"/>
                  <a:pt x="1985147" y="331169"/>
                  <a:pt x="1963914" y="375626"/>
                </a:cubicBezTo>
                <a:cubicBezTo>
                  <a:pt x="1942681" y="420082"/>
                  <a:pt x="1932728" y="472832"/>
                  <a:pt x="1934055" y="533876"/>
                </a:cubicBezTo>
                <a:cubicBezTo>
                  <a:pt x="1934719" y="575015"/>
                  <a:pt x="1940525" y="610514"/>
                  <a:pt x="1951473" y="640372"/>
                </a:cubicBezTo>
                <a:cubicBezTo>
                  <a:pt x="1962421" y="670231"/>
                  <a:pt x="1976023" y="694947"/>
                  <a:pt x="1992280" y="714521"/>
                </a:cubicBezTo>
                <a:cubicBezTo>
                  <a:pt x="2008536" y="734095"/>
                  <a:pt x="2026783" y="748693"/>
                  <a:pt x="2047020" y="758314"/>
                </a:cubicBezTo>
                <a:cubicBezTo>
                  <a:pt x="2067258" y="767935"/>
                  <a:pt x="2087330" y="772746"/>
                  <a:pt x="2107235" y="772746"/>
                </a:cubicBezTo>
                <a:cubicBezTo>
                  <a:pt x="2121833" y="772746"/>
                  <a:pt x="2134274" y="770755"/>
                  <a:pt x="2144559" y="766774"/>
                </a:cubicBezTo>
                <a:cubicBezTo>
                  <a:pt x="2154843" y="762793"/>
                  <a:pt x="2163138" y="757484"/>
                  <a:pt x="2169441" y="750849"/>
                </a:cubicBezTo>
                <a:cubicBezTo>
                  <a:pt x="2175744" y="744214"/>
                  <a:pt x="2180389" y="737081"/>
                  <a:pt x="2183375" y="729451"/>
                </a:cubicBezTo>
                <a:cubicBezTo>
                  <a:pt x="2186361" y="721820"/>
                  <a:pt x="2187854" y="714355"/>
                  <a:pt x="2187854" y="707057"/>
                </a:cubicBezTo>
                <a:cubicBezTo>
                  <a:pt x="2187854" y="699094"/>
                  <a:pt x="2186029" y="691132"/>
                  <a:pt x="2182380" y="683170"/>
                </a:cubicBezTo>
                <a:cubicBezTo>
                  <a:pt x="2178730" y="675207"/>
                  <a:pt x="2173920" y="668240"/>
                  <a:pt x="2167948" y="662269"/>
                </a:cubicBezTo>
                <a:cubicBezTo>
                  <a:pt x="2161976" y="656297"/>
                  <a:pt x="2154843" y="651652"/>
                  <a:pt x="2146549" y="648335"/>
                </a:cubicBezTo>
                <a:cubicBezTo>
                  <a:pt x="2138255" y="645017"/>
                  <a:pt x="2129132" y="643358"/>
                  <a:pt x="2119179" y="643358"/>
                </a:cubicBezTo>
                <a:cubicBezTo>
                  <a:pt x="2104581" y="644022"/>
                  <a:pt x="2093467" y="649662"/>
                  <a:pt x="2085837" y="660278"/>
                </a:cubicBezTo>
                <a:cubicBezTo>
                  <a:pt x="2078206" y="670894"/>
                  <a:pt x="2074391" y="683833"/>
                  <a:pt x="2074391" y="699094"/>
                </a:cubicBezTo>
                <a:cubicBezTo>
                  <a:pt x="2074391" y="704402"/>
                  <a:pt x="2074723" y="709711"/>
                  <a:pt x="2075386" y="715019"/>
                </a:cubicBezTo>
                <a:cubicBezTo>
                  <a:pt x="2076050" y="720327"/>
                  <a:pt x="2077709" y="725635"/>
                  <a:pt x="2080363" y="730943"/>
                </a:cubicBezTo>
                <a:cubicBezTo>
                  <a:pt x="2065102" y="722981"/>
                  <a:pt x="2051665" y="712033"/>
                  <a:pt x="2040053" y="698099"/>
                </a:cubicBezTo>
                <a:cubicBezTo>
                  <a:pt x="2028442" y="684165"/>
                  <a:pt x="2018655" y="668738"/>
                  <a:pt x="2010692" y="651818"/>
                </a:cubicBezTo>
                <a:cubicBezTo>
                  <a:pt x="2002730" y="634898"/>
                  <a:pt x="1996593" y="617812"/>
                  <a:pt x="1992280" y="600561"/>
                </a:cubicBezTo>
                <a:cubicBezTo>
                  <a:pt x="1987967" y="583309"/>
                  <a:pt x="1985810" y="567384"/>
                  <a:pt x="1985810" y="552787"/>
                </a:cubicBezTo>
                <a:cubicBezTo>
                  <a:pt x="1985810" y="532881"/>
                  <a:pt x="1987303" y="514800"/>
                  <a:pt x="1990289" y="498544"/>
                </a:cubicBezTo>
                <a:cubicBezTo>
                  <a:pt x="1993275" y="482287"/>
                  <a:pt x="1997090" y="467524"/>
                  <a:pt x="2001735" y="454253"/>
                </a:cubicBezTo>
                <a:cubicBezTo>
                  <a:pt x="2006380" y="440983"/>
                  <a:pt x="2011688" y="428708"/>
                  <a:pt x="2017659" y="417428"/>
                </a:cubicBezTo>
                <a:cubicBezTo>
                  <a:pt x="2023631" y="406148"/>
                  <a:pt x="2029935" y="394868"/>
                  <a:pt x="2036570" y="383588"/>
                </a:cubicBezTo>
                <a:cubicBezTo>
                  <a:pt x="2061784" y="347757"/>
                  <a:pt x="2088159" y="320387"/>
                  <a:pt x="2115695" y="301477"/>
                </a:cubicBezTo>
                <a:cubicBezTo>
                  <a:pt x="2143232" y="282566"/>
                  <a:pt x="2172261" y="270457"/>
                  <a:pt x="2202783" y="265149"/>
                </a:cubicBezTo>
                <a:lnTo>
                  <a:pt x="2217712" y="265149"/>
                </a:lnTo>
                <a:lnTo>
                  <a:pt x="2488673" y="265149"/>
                </a:lnTo>
                <a:lnTo>
                  <a:pt x="2488673" y="293017"/>
                </a:lnTo>
                <a:lnTo>
                  <a:pt x="2207006" y="455249"/>
                </a:lnTo>
                <a:lnTo>
                  <a:pt x="2259756" y="523923"/>
                </a:lnTo>
                <a:cubicBezTo>
                  <a:pt x="2315492" y="531222"/>
                  <a:pt x="2365257" y="553616"/>
                  <a:pt x="2409049" y="591105"/>
                </a:cubicBezTo>
                <a:cubicBezTo>
                  <a:pt x="2452842" y="628595"/>
                  <a:pt x="2486350" y="684497"/>
                  <a:pt x="2509574" y="758812"/>
                </a:cubicBezTo>
                <a:lnTo>
                  <a:pt x="2541423" y="781703"/>
                </a:lnTo>
                <a:lnTo>
                  <a:pt x="2541423" y="357710"/>
                </a:lnTo>
                <a:lnTo>
                  <a:pt x="2543413" y="357710"/>
                </a:lnTo>
                <a:cubicBezTo>
                  <a:pt x="2560002" y="357710"/>
                  <a:pt x="2576922" y="360033"/>
                  <a:pt x="2594173" y="364677"/>
                </a:cubicBezTo>
                <a:cubicBezTo>
                  <a:pt x="2611425" y="369322"/>
                  <a:pt x="2627018" y="375791"/>
                  <a:pt x="2640952" y="384085"/>
                </a:cubicBezTo>
                <a:cubicBezTo>
                  <a:pt x="2654886" y="392380"/>
                  <a:pt x="2666165" y="402167"/>
                  <a:pt x="2674791" y="413446"/>
                </a:cubicBezTo>
                <a:cubicBezTo>
                  <a:pt x="2683417" y="424726"/>
                  <a:pt x="2687730" y="436670"/>
                  <a:pt x="2687730" y="449277"/>
                </a:cubicBezTo>
                <a:cubicBezTo>
                  <a:pt x="2687730" y="459893"/>
                  <a:pt x="2685408" y="469846"/>
                  <a:pt x="2680763" y="479136"/>
                </a:cubicBezTo>
                <a:cubicBezTo>
                  <a:pt x="2675455" y="477145"/>
                  <a:pt x="2669483" y="474988"/>
                  <a:pt x="2662848" y="472666"/>
                </a:cubicBezTo>
                <a:cubicBezTo>
                  <a:pt x="2656213" y="470344"/>
                  <a:pt x="2650241" y="469183"/>
                  <a:pt x="2644933" y="469183"/>
                </a:cubicBezTo>
                <a:cubicBezTo>
                  <a:pt x="2634980" y="469183"/>
                  <a:pt x="2626188" y="471339"/>
                  <a:pt x="2618558" y="475652"/>
                </a:cubicBezTo>
                <a:cubicBezTo>
                  <a:pt x="2610927" y="479965"/>
                  <a:pt x="2604624" y="485439"/>
                  <a:pt x="2599647" y="492074"/>
                </a:cubicBezTo>
                <a:cubicBezTo>
                  <a:pt x="2594671" y="498709"/>
                  <a:pt x="2591021" y="505676"/>
                  <a:pt x="2588699" y="512975"/>
                </a:cubicBezTo>
                <a:cubicBezTo>
                  <a:pt x="2586377" y="520274"/>
                  <a:pt x="2585215" y="526909"/>
                  <a:pt x="2585215" y="532881"/>
                </a:cubicBezTo>
                <a:cubicBezTo>
                  <a:pt x="2585215" y="551460"/>
                  <a:pt x="2591851" y="565891"/>
                  <a:pt x="2605121" y="576176"/>
                </a:cubicBezTo>
                <a:cubicBezTo>
                  <a:pt x="2618392" y="586461"/>
                  <a:pt x="2631994" y="591603"/>
                  <a:pt x="2645928" y="591603"/>
                </a:cubicBezTo>
                <a:cubicBezTo>
                  <a:pt x="2660526" y="591603"/>
                  <a:pt x="2673298" y="587456"/>
                  <a:pt x="2684247" y="579162"/>
                </a:cubicBezTo>
                <a:cubicBezTo>
                  <a:pt x="2695195" y="570868"/>
                  <a:pt x="2704318" y="560417"/>
                  <a:pt x="2711617" y="547810"/>
                </a:cubicBezTo>
                <a:cubicBezTo>
                  <a:pt x="2718916" y="535203"/>
                  <a:pt x="2724390" y="522099"/>
                  <a:pt x="2728039" y="508497"/>
                </a:cubicBezTo>
                <a:cubicBezTo>
                  <a:pt x="2731689" y="494894"/>
                  <a:pt x="2733513" y="482453"/>
                  <a:pt x="2733513" y="471173"/>
                </a:cubicBezTo>
                <a:cubicBezTo>
                  <a:pt x="2733513" y="451931"/>
                  <a:pt x="2729532" y="432523"/>
                  <a:pt x="2721570" y="412949"/>
                </a:cubicBezTo>
                <a:cubicBezTo>
                  <a:pt x="2713608" y="393375"/>
                  <a:pt x="2701498" y="375128"/>
                  <a:pt x="2685242" y="358208"/>
                </a:cubicBezTo>
                <a:cubicBezTo>
                  <a:pt x="2668986" y="341288"/>
                  <a:pt x="2648914" y="326525"/>
                  <a:pt x="2625027" y="313918"/>
                </a:cubicBezTo>
                <a:cubicBezTo>
                  <a:pt x="2601140" y="301311"/>
                  <a:pt x="2573272" y="292353"/>
                  <a:pt x="2541423" y="287045"/>
                </a:cubicBezTo>
                <a:lnTo>
                  <a:pt x="2541423" y="265149"/>
                </a:lnTo>
                <a:lnTo>
                  <a:pt x="2808160" y="265149"/>
                </a:lnTo>
                <a:lnTo>
                  <a:pt x="2771334" y="217375"/>
                </a:lnTo>
                <a:lnTo>
                  <a:pt x="2180887" y="217375"/>
                </a:lnTo>
                <a:lnTo>
                  <a:pt x="2153261" y="217375"/>
                </a:lnTo>
                <a:lnTo>
                  <a:pt x="1852507" y="217375"/>
                </a:lnTo>
                <a:lnTo>
                  <a:pt x="1846470" y="217375"/>
                </a:lnTo>
                <a:lnTo>
                  <a:pt x="1777860" y="217375"/>
                </a:lnTo>
                <a:cubicBezTo>
                  <a:pt x="1779187" y="214057"/>
                  <a:pt x="1780183" y="209412"/>
                  <a:pt x="1780846" y="203441"/>
                </a:cubicBezTo>
                <a:cubicBezTo>
                  <a:pt x="1781510" y="197469"/>
                  <a:pt x="1782173" y="190834"/>
                  <a:pt x="1782837" y="183535"/>
                </a:cubicBezTo>
                <a:lnTo>
                  <a:pt x="1782837" y="182540"/>
                </a:lnTo>
                <a:cubicBezTo>
                  <a:pt x="1778192" y="163961"/>
                  <a:pt x="1766912" y="147207"/>
                  <a:pt x="1748997" y="132278"/>
                </a:cubicBezTo>
                <a:cubicBezTo>
                  <a:pt x="1731082" y="117348"/>
                  <a:pt x="1702882" y="109884"/>
                  <a:pt x="1664397" y="109884"/>
                </a:cubicBezTo>
                <a:cubicBezTo>
                  <a:pt x="1653117" y="109884"/>
                  <a:pt x="1641340" y="110215"/>
                  <a:pt x="1629065" y="110879"/>
                </a:cubicBezTo>
                <a:cubicBezTo>
                  <a:pt x="1616789" y="111542"/>
                  <a:pt x="1604680" y="112206"/>
                  <a:pt x="1592737" y="112869"/>
                </a:cubicBezTo>
                <a:cubicBezTo>
                  <a:pt x="1569513" y="114860"/>
                  <a:pt x="1547285" y="115855"/>
                  <a:pt x="1526052" y="115855"/>
                </a:cubicBezTo>
                <a:cubicBezTo>
                  <a:pt x="1500175" y="115855"/>
                  <a:pt x="1480269" y="111542"/>
                  <a:pt x="1466335" y="102917"/>
                </a:cubicBezTo>
                <a:cubicBezTo>
                  <a:pt x="1452401" y="94291"/>
                  <a:pt x="1445434" y="80688"/>
                  <a:pt x="1445434" y="62110"/>
                </a:cubicBezTo>
                <a:cubicBezTo>
                  <a:pt x="1445434" y="56802"/>
                  <a:pt x="1446097" y="50996"/>
                  <a:pt x="1447424" y="44692"/>
                </a:cubicBezTo>
                <a:cubicBezTo>
                  <a:pt x="1448752" y="38389"/>
                  <a:pt x="1450410" y="31588"/>
                  <a:pt x="1452401" y="24289"/>
                </a:cubicBezTo>
                <a:close/>
                <a:moveTo>
                  <a:pt x="0" y="0"/>
                </a:moveTo>
                <a:lnTo>
                  <a:pt x="3006436" y="0"/>
                </a:lnTo>
                <a:lnTo>
                  <a:pt x="3006436" y="966519"/>
                </a:lnTo>
                <a:lnTo>
                  <a:pt x="0" y="9665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521" y="3247587"/>
            <a:ext cx="4073192" cy="2599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4144" y="784761"/>
            <a:ext cx="4271528" cy="2374107"/>
          </a:xfrm>
          <a:custGeom>
            <a:avLst/>
            <a:gdLst/>
            <a:ahLst/>
            <a:cxnLst/>
            <a:rect l="l" t="t" r="r" b="b"/>
            <a:pathLst>
              <a:path w="2715490" h="983673">
                <a:moveTo>
                  <a:pt x="598321" y="772188"/>
                </a:moveTo>
                <a:cubicBezTo>
                  <a:pt x="604956" y="772188"/>
                  <a:pt x="611425" y="772851"/>
                  <a:pt x="617729" y="774178"/>
                </a:cubicBezTo>
                <a:cubicBezTo>
                  <a:pt x="624033" y="775505"/>
                  <a:pt x="631829" y="777827"/>
                  <a:pt x="641118" y="781145"/>
                </a:cubicBezTo>
                <a:cubicBezTo>
                  <a:pt x="640455" y="789107"/>
                  <a:pt x="637469" y="797401"/>
                  <a:pt x="632161" y="806027"/>
                </a:cubicBezTo>
                <a:cubicBezTo>
                  <a:pt x="626852" y="814653"/>
                  <a:pt x="620549" y="822449"/>
                  <a:pt x="613250" y="829417"/>
                </a:cubicBezTo>
                <a:cubicBezTo>
                  <a:pt x="605951" y="836384"/>
                  <a:pt x="597657" y="842024"/>
                  <a:pt x="588368" y="846336"/>
                </a:cubicBezTo>
                <a:cubicBezTo>
                  <a:pt x="579079" y="850649"/>
                  <a:pt x="570121" y="852806"/>
                  <a:pt x="561495" y="852806"/>
                </a:cubicBezTo>
                <a:lnTo>
                  <a:pt x="556519" y="852806"/>
                </a:lnTo>
                <a:cubicBezTo>
                  <a:pt x="547893" y="852806"/>
                  <a:pt x="539931" y="849820"/>
                  <a:pt x="532632" y="843848"/>
                </a:cubicBezTo>
                <a:cubicBezTo>
                  <a:pt x="525333" y="837877"/>
                  <a:pt x="521684" y="830246"/>
                  <a:pt x="521684" y="820957"/>
                </a:cubicBezTo>
                <a:lnTo>
                  <a:pt x="521684" y="816975"/>
                </a:lnTo>
                <a:cubicBezTo>
                  <a:pt x="521684" y="814321"/>
                  <a:pt x="523342" y="810506"/>
                  <a:pt x="526660" y="805530"/>
                </a:cubicBezTo>
                <a:cubicBezTo>
                  <a:pt x="529978" y="800553"/>
                  <a:pt x="534788" y="795577"/>
                  <a:pt x="541092" y="790600"/>
                </a:cubicBezTo>
                <a:cubicBezTo>
                  <a:pt x="547395" y="785624"/>
                  <a:pt x="555358" y="781311"/>
                  <a:pt x="564979" y="777662"/>
                </a:cubicBezTo>
                <a:cubicBezTo>
                  <a:pt x="574600" y="774012"/>
                  <a:pt x="585714" y="772188"/>
                  <a:pt x="598321" y="772188"/>
                </a:cubicBezTo>
                <a:close/>
                <a:moveTo>
                  <a:pt x="1732614" y="282506"/>
                </a:moveTo>
                <a:cubicBezTo>
                  <a:pt x="1745885" y="297767"/>
                  <a:pt x="1762141" y="311701"/>
                  <a:pt x="1781384" y="324308"/>
                </a:cubicBezTo>
                <a:cubicBezTo>
                  <a:pt x="1800626" y="336915"/>
                  <a:pt x="1825176" y="343882"/>
                  <a:pt x="1855035" y="345209"/>
                </a:cubicBezTo>
                <a:lnTo>
                  <a:pt x="1855035" y="363124"/>
                </a:lnTo>
                <a:lnTo>
                  <a:pt x="1846077" y="381039"/>
                </a:lnTo>
                <a:cubicBezTo>
                  <a:pt x="1841432" y="390329"/>
                  <a:pt x="1835295" y="399618"/>
                  <a:pt x="1827664" y="408907"/>
                </a:cubicBezTo>
                <a:cubicBezTo>
                  <a:pt x="1820034" y="418197"/>
                  <a:pt x="1811906" y="426325"/>
                  <a:pt x="1803280" y="433292"/>
                </a:cubicBezTo>
                <a:cubicBezTo>
                  <a:pt x="1794654" y="440259"/>
                  <a:pt x="1785862" y="445899"/>
                  <a:pt x="1776905" y="450212"/>
                </a:cubicBezTo>
                <a:cubicBezTo>
                  <a:pt x="1767947" y="454525"/>
                  <a:pt x="1760151" y="456681"/>
                  <a:pt x="1753515" y="456681"/>
                </a:cubicBezTo>
                <a:cubicBezTo>
                  <a:pt x="1745553" y="456681"/>
                  <a:pt x="1740079" y="452866"/>
                  <a:pt x="1737093" y="445235"/>
                </a:cubicBezTo>
                <a:cubicBezTo>
                  <a:pt x="1734107" y="437605"/>
                  <a:pt x="1732614" y="429477"/>
                  <a:pt x="1732614" y="420851"/>
                </a:cubicBezTo>
                <a:close/>
                <a:moveTo>
                  <a:pt x="1907785" y="252647"/>
                </a:moveTo>
                <a:cubicBezTo>
                  <a:pt x="1921056" y="266581"/>
                  <a:pt x="1936648" y="279520"/>
                  <a:pt x="1954564" y="291463"/>
                </a:cubicBezTo>
                <a:cubicBezTo>
                  <a:pt x="1972479" y="303407"/>
                  <a:pt x="1995370" y="312033"/>
                  <a:pt x="2023239" y="317341"/>
                </a:cubicBezTo>
                <a:cubicBezTo>
                  <a:pt x="2020584" y="333265"/>
                  <a:pt x="2015442" y="346868"/>
                  <a:pt x="2007812" y="358148"/>
                </a:cubicBezTo>
                <a:cubicBezTo>
                  <a:pt x="2000181" y="369428"/>
                  <a:pt x="1991389" y="379049"/>
                  <a:pt x="1981436" y="387011"/>
                </a:cubicBezTo>
                <a:cubicBezTo>
                  <a:pt x="1971484" y="394973"/>
                  <a:pt x="1961531" y="400945"/>
                  <a:pt x="1951578" y="404926"/>
                </a:cubicBezTo>
                <a:cubicBezTo>
                  <a:pt x="1941625" y="408907"/>
                  <a:pt x="1933331" y="411230"/>
                  <a:pt x="1926696" y="411893"/>
                </a:cubicBezTo>
                <a:cubicBezTo>
                  <a:pt x="1919397" y="411893"/>
                  <a:pt x="1914420" y="410566"/>
                  <a:pt x="1911766" y="407912"/>
                </a:cubicBezTo>
                <a:cubicBezTo>
                  <a:pt x="1909112" y="405258"/>
                  <a:pt x="1907785" y="400282"/>
                  <a:pt x="1907785" y="392983"/>
                </a:cubicBezTo>
                <a:lnTo>
                  <a:pt x="1907785" y="386016"/>
                </a:lnTo>
                <a:lnTo>
                  <a:pt x="1910771" y="377058"/>
                </a:lnTo>
                <a:cubicBezTo>
                  <a:pt x="1916079" y="364451"/>
                  <a:pt x="1918733" y="353171"/>
                  <a:pt x="1918733" y="343218"/>
                </a:cubicBezTo>
                <a:cubicBezTo>
                  <a:pt x="1918733" y="328621"/>
                  <a:pt x="1915084" y="316014"/>
                  <a:pt x="1907785" y="305397"/>
                </a:cubicBezTo>
                <a:close/>
                <a:moveTo>
                  <a:pt x="1097555" y="240704"/>
                </a:moveTo>
                <a:cubicBezTo>
                  <a:pt x="1100210" y="281842"/>
                  <a:pt x="1106679" y="324474"/>
                  <a:pt x="1116964" y="368598"/>
                </a:cubicBezTo>
                <a:cubicBezTo>
                  <a:pt x="1127248" y="412723"/>
                  <a:pt x="1142344" y="453032"/>
                  <a:pt x="1162249" y="489526"/>
                </a:cubicBezTo>
                <a:cubicBezTo>
                  <a:pt x="1182155" y="526020"/>
                  <a:pt x="1207535" y="556376"/>
                  <a:pt x="1238389" y="580595"/>
                </a:cubicBezTo>
                <a:cubicBezTo>
                  <a:pt x="1269243" y="604813"/>
                  <a:pt x="1307229" y="617586"/>
                  <a:pt x="1352349" y="618913"/>
                </a:cubicBezTo>
                <a:lnTo>
                  <a:pt x="1357326" y="618913"/>
                </a:lnTo>
                <a:cubicBezTo>
                  <a:pt x="1387848" y="618913"/>
                  <a:pt x="1415052" y="613605"/>
                  <a:pt x="1438939" y="602989"/>
                </a:cubicBezTo>
                <a:cubicBezTo>
                  <a:pt x="1462826" y="592372"/>
                  <a:pt x="1483064" y="578106"/>
                  <a:pt x="1499652" y="560191"/>
                </a:cubicBezTo>
                <a:cubicBezTo>
                  <a:pt x="1516240" y="542276"/>
                  <a:pt x="1528847" y="521707"/>
                  <a:pt x="1537473" y="498483"/>
                </a:cubicBezTo>
                <a:cubicBezTo>
                  <a:pt x="1546099" y="475260"/>
                  <a:pt x="1550412" y="451041"/>
                  <a:pt x="1550412" y="425827"/>
                </a:cubicBezTo>
                <a:cubicBezTo>
                  <a:pt x="1550412" y="358811"/>
                  <a:pt x="1518894" y="302080"/>
                  <a:pt x="1455859" y="255633"/>
                </a:cubicBezTo>
                <a:cubicBezTo>
                  <a:pt x="1438608" y="280847"/>
                  <a:pt x="1423181" y="302080"/>
                  <a:pt x="1409578" y="319331"/>
                </a:cubicBezTo>
                <a:cubicBezTo>
                  <a:pt x="1395976" y="336583"/>
                  <a:pt x="1380549" y="347863"/>
                  <a:pt x="1363297" y="353171"/>
                </a:cubicBezTo>
                <a:cubicBezTo>
                  <a:pt x="1368606" y="338574"/>
                  <a:pt x="1371260" y="324971"/>
                  <a:pt x="1371260" y="312364"/>
                </a:cubicBezTo>
                <a:cubicBezTo>
                  <a:pt x="1371260" y="301084"/>
                  <a:pt x="1369103" y="290966"/>
                  <a:pt x="1364790" y="282008"/>
                </a:cubicBezTo>
                <a:cubicBezTo>
                  <a:pt x="1360477" y="273051"/>
                  <a:pt x="1354837" y="265586"/>
                  <a:pt x="1347870" y="259614"/>
                </a:cubicBezTo>
                <a:cubicBezTo>
                  <a:pt x="1340903" y="253642"/>
                  <a:pt x="1333273" y="249164"/>
                  <a:pt x="1324979" y="246178"/>
                </a:cubicBezTo>
                <a:cubicBezTo>
                  <a:pt x="1316685" y="243192"/>
                  <a:pt x="1308557" y="241699"/>
                  <a:pt x="1300594" y="241699"/>
                </a:cubicBezTo>
                <a:cubicBezTo>
                  <a:pt x="1277371" y="241699"/>
                  <a:pt x="1259124" y="249329"/>
                  <a:pt x="1245853" y="264591"/>
                </a:cubicBezTo>
                <a:cubicBezTo>
                  <a:pt x="1232583" y="279852"/>
                  <a:pt x="1225948" y="298099"/>
                  <a:pt x="1225948" y="319331"/>
                </a:cubicBezTo>
                <a:cubicBezTo>
                  <a:pt x="1227938" y="340564"/>
                  <a:pt x="1233412" y="357816"/>
                  <a:pt x="1242370" y="371086"/>
                </a:cubicBezTo>
                <a:cubicBezTo>
                  <a:pt x="1251328" y="384357"/>
                  <a:pt x="1262110" y="394973"/>
                  <a:pt x="1274717" y="402936"/>
                </a:cubicBezTo>
                <a:cubicBezTo>
                  <a:pt x="1287324" y="410898"/>
                  <a:pt x="1300926" y="416704"/>
                  <a:pt x="1315524" y="420353"/>
                </a:cubicBezTo>
                <a:cubicBezTo>
                  <a:pt x="1330121" y="424003"/>
                  <a:pt x="1344387" y="426159"/>
                  <a:pt x="1358321" y="426823"/>
                </a:cubicBezTo>
                <a:cubicBezTo>
                  <a:pt x="1375573" y="424832"/>
                  <a:pt x="1390502" y="421514"/>
                  <a:pt x="1403109" y="416870"/>
                </a:cubicBezTo>
                <a:cubicBezTo>
                  <a:pt x="1415716" y="412225"/>
                  <a:pt x="1426996" y="406917"/>
                  <a:pt x="1436949" y="400945"/>
                </a:cubicBezTo>
                <a:cubicBezTo>
                  <a:pt x="1446902" y="394973"/>
                  <a:pt x="1455527" y="388504"/>
                  <a:pt x="1462826" y="381537"/>
                </a:cubicBezTo>
                <a:cubicBezTo>
                  <a:pt x="1470125" y="374570"/>
                  <a:pt x="1476760" y="367769"/>
                  <a:pt x="1482732" y="361134"/>
                </a:cubicBezTo>
                <a:cubicBezTo>
                  <a:pt x="1491358" y="368432"/>
                  <a:pt x="1497827" y="378053"/>
                  <a:pt x="1502140" y="389997"/>
                </a:cubicBezTo>
                <a:cubicBezTo>
                  <a:pt x="1506453" y="401940"/>
                  <a:pt x="1508609" y="412889"/>
                  <a:pt x="1508609" y="422841"/>
                </a:cubicBezTo>
                <a:cubicBezTo>
                  <a:pt x="1508609" y="440093"/>
                  <a:pt x="1504628" y="456184"/>
                  <a:pt x="1496666" y="471113"/>
                </a:cubicBezTo>
                <a:cubicBezTo>
                  <a:pt x="1488704" y="486042"/>
                  <a:pt x="1477921" y="499147"/>
                  <a:pt x="1464319" y="510427"/>
                </a:cubicBezTo>
                <a:cubicBezTo>
                  <a:pt x="1450717" y="521707"/>
                  <a:pt x="1434626" y="530830"/>
                  <a:pt x="1416048" y="537797"/>
                </a:cubicBezTo>
                <a:cubicBezTo>
                  <a:pt x="1397469" y="544764"/>
                  <a:pt x="1377563" y="548911"/>
                  <a:pt x="1356330" y="550238"/>
                </a:cubicBezTo>
                <a:lnTo>
                  <a:pt x="1338415" y="550238"/>
                </a:lnTo>
                <a:cubicBezTo>
                  <a:pt x="1317182" y="548248"/>
                  <a:pt x="1298106" y="542939"/>
                  <a:pt x="1281186" y="534314"/>
                </a:cubicBezTo>
                <a:cubicBezTo>
                  <a:pt x="1264266" y="525688"/>
                  <a:pt x="1247512" y="514076"/>
                  <a:pt x="1230924" y="499479"/>
                </a:cubicBezTo>
                <a:cubicBezTo>
                  <a:pt x="1220971" y="490853"/>
                  <a:pt x="1211018" y="479739"/>
                  <a:pt x="1201065" y="466136"/>
                </a:cubicBezTo>
                <a:cubicBezTo>
                  <a:pt x="1191113" y="452534"/>
                  <a:pt x="1181823" y="435946"/>
                  <a:pt x="1173197" y="416372"/>
                </a:cubicBezTo>
                <a:cubicBezTo>
                  <a:pt x="1164572" y="396798"/>
                  <a:pt x="1156775" y="373740"/>
                  <a:pt x="1149808" y="347199"/>
                </a:cubicBezTo>
                <a:cubicBezTo>
                  <a:pt x="1142841" y="320658"/>
                  <a:pt x="1137367" y="289805"/>
                  <a:pt x="1133386" y="254638"/>
                </a:cubicBezTo>
                <a:close/>
                <a:moveTo>
                  <a:pt x="1732614" y="188949"/>
                </a:moveTo>
                <a:lnTo>
                  <a:pt x="1855035" y="188949"/>
                </a:lnTo>
                <a:lnTo>
                  <a:pt x="1855035" y="289473"/>
                </a:lnTo>
                <a:cubicBezTo>
                  <a:pt x="1853044" y="290136"/>
                  <a:pt x="1852215" y="290302"/>
                  <a:pt x="1852547" y="289970"/>
                </a:cubicBezTo>
                <a:cubicBezTo>
                  <a:pt x="1852878" y="289639"/>
                  <a:pt x="1852049" y="289473"/>
                  <a:pt x="1850058" y="289473"/>
                </a:cubicBezTo>
                <a:lnTo>
                  <a:pt x="1845082" y="289473"/>
                </a:lnTo>
                <a:cubicBezTo>
                  <a:pt x="1840437" y="289473"/>
                  <a:pt x="1834134" y="288643"/>
                  <a:pt x="1826172" y="286985"/>
                </a:cubicBezTo>
                <a:cubicBezTo>
                  <a:pt x="1818209" y="285326"/>
                  <a:pt x="1809252" y="282174"/>
                  <a:pt x="1799299" y="277529"/>
                </a:cubicBezTo>
                <a:cubicBezTo>
                  <a:pt x="1789346" y="272885"/>
                  <a:pt x="1778564" y="266415"/>
                  <a:pt x="1766952" y="258121"/>
                </a:cubicBezTo>
                <a:cubicBezTo>
                  <a:pt x="1755340" y="249827"/>
                  <a:pt x="1743894" y="239045"/>
                  <a:pt x="1732614" y="225774"/>
                </a:cubicBezTo>
                <a:close/>
                <a:moveTo>
                  <a:pt x="641118" y="42641"/>
                </a:moveTo>
                <a:lnTo>
                  <a:pt x="641118" y="242694"/>
                </a:lnTo>
                <a:cubicBezTo>
                  <a:pt x="633156" y="231414"/>
                  <a:pt x="624530" y="219803"/>
                  <a:pt x="615241" y="207859"/>
                </a:cubicBezTo>
                <a:cubicBezTo>
                  <a:pt x="605951" y="195916"/>
                  <a:pt x="595833" y="184968"/>
                  <a:pt x="584884" y="175015"/>
                </a:cubicBezTo>
                <a:cubicBezTo>
                  <a:pt x="573936" y="165062"/>
                  <a:pt x="562325" y="156934"/>
                  <a:pt x="550049" y="150630"/>
                </a:cubicBezTo>
                <a:cubicBezTo>
                  <a:pt x="537774" y="144327"/>
                  <a:pt x="524669" y="141175"/>
                  <a:pt x="510735" y="141175"/>
                </a:cubicBezTo>
                <a:cubicBezTo>
                  <a:pt x="498792" y="141175"/>
                  <a:pt x="483863" y="147312"/>
                  <a:pt x="465947" y="159588"/>
                </a:cubicBezTo>
                <a:cubicBezTo>
                  <a:pt x="448032" y="171863"/>
                  <a:pt x="427795" y="193593"/>
                  <a:pt x="405235" y="224779"/>
                </a:cubicBezTo>
                <a:cubicBezTo>
                  <a:pt x="401917" y="214826"/>
                  <a:pt x="396775" y="204873"/>
                  <a:pt x="389808" y="194920"/>
                </a:cubicBezTo>
                <a:cubicBezTo>
                  <a:pt x="382841" y="184968"/>
                  <a:pt x="374879" y="176010"/>
                  <a:pt x="365921" y="168048"/>
                </a:cubicBezTo>
                <a:cubicBezTo>
                  <a:pt x="356963" y="160085"/>
                  <a:pt x="347342" y="153616"/>
                  <a:pt x="337058" y="148640"/>
                </a:cubicBezTo>
                <a:cubicBezTo>
                  <a:pt x="326773" y="143663"/>
                  <a:pt x="316323" y="141175"/>
                  <a:pt x="305706" y="141175"/>
                </a:cubicBezTo>
                <a:lnTo>
                  <a:pt x="210158" y="141175"/>
                </a:lnTo>
                <a:lnTo>
                  <a:pt x="243003" y="188949"/>
                </a:lnTo>
                <a:lnTo>
                  <a:pt x="295753" y="188949"/>
                </a:lnTo>
                <a:cubicBezTo>
                  <a:pt x="316986" y="188949"/>
                  <a:pt x="334569" y="195750"/>
                  <a:pt x="348503" y="209352"/>
                </a:cubicBezTo>
                <a:cubicBezTo>
                  <a:pt x="362438" y="222954"/>
                  <a:pt x="372059" y="239377"/>
                  <a:pt x="377367" y="258619"/>
                </a:cubicBezTo>
                <a:cubicBezTo>
                  <a:pt x="368077" y="262600"/>
                  <a:pt x="357959" y="268738"/>
                  <a:pt x="347011" y="277032"/>
                </a:cubicBezTo>
                <a:cubicBezTo>
                  <a:pt x="336062" y="285326"/>
                  <a:pt x="325778" y="294947"/>
                  <a:pt x="316157" y="305895"/>
                </a:cubicBezTo>
                <a:cubicBezTo>
                  <a:pt x="306535" y="316843"/>
                  <a:pt x="298407" y="328455"/>
                  <a:pt x="291772" y="340730"/>
                </a:cubicBezTo>
                <a:cubicBezTo>
                  <a:pt x="285137" y="353005"/>
                  <a:pt x="281819" y="365115"/>
                  <a:pt x="281819" y="377058"/>
                </a:cubicBezTo>
                <a:cubicBezTo>
                  <a:pt x="281819" y="398291"/>
                  <a:pt x="287625" y="413552"/>
                  <a:pt x="299237" y="422841"/>
                </a:cubicBezTo>
                <a:cubicBezTo>
                  <a:pt x="310848" y="432131"/>
                  <a:pt x="327271" y="436775"/>
                  <a:pt x="348503" y="436775"/>
                </a:cubicBezTo>
                <a:cubicBezTo>
                  <a:pt x="364428" y="436775"/>
                  <a:pt x="379855" y="430638"/>
                  <a:pt x="394784" y="418363"/>
                </a:cubicBezTo>
                <a:cubicBezTo>
                  <a:pt x="409714" y="406087"/>
                  <a:pt x="422487" y="392651"/>
                  <a:pt x="433103" y="378053"/>
                </a:cubicBezTo>
                <a:cubicBezTo>
                  <a:pt x="439738" y="392651"/>
                  <a:pt x="450686" y="405590"/>
                  <a:pt x="465947" y="416870"/>
                </a:cubicBezTo>
                <a:cubicBezTo>
                  <a:pt x="481209" y="428150"/>
                  <a:pt x="497797" y="433790"/>
                  <a:pt x="515712" y="433790"/>
                </a:cubicBezTo>
                <a:cubicBezTo>
                  <a:pt x="531636" y="433790"/>
                  <a:pt x="545073" y="428481"/>
                  <a:pt x="556021" y="417865"/>
                </a:cubicBezTo>
                <a:cubicBezTo>
                  <a:pt x="566969" y="407249"/>
                  <a:pt x="572443" y="394310"/>
                  <a:pt x="572443" y="379049"/>
                </a:cubicBezTo>
                <a:cubicBezTo>
                  <a:pt x="572443" y="360470"/>
                  <a:pt x="564647" y="340564"/>
                  <a:pt x="549054" y="319331"/>
                </a:cubicBezTo>
                <a:cubicBezTo>
                  <a:pt x="533461" y="298099"/>
                  <a:pt x="509740" y="276866"/>
                  <a:pt x="477891" y="255633"/>
                </a:cubicBezTo>
                <a:cubicBezTo>
                  <a:pt x="479218" y="253642"/>
                  <a:pt x="479882" y="252315"/>
                  <a:pt x="479882" y="251652"/>
                </a:cubicBezTo>
                <a:cubicBezTo>
                  <a:pt x="479882" y="250988"/>
                  <a:pt x="480545" y="249661"/>
                  <a:pt x="481872" y="247671"/>
                </a:cubicBezTo>
                <a:lnTo>
                  <a:pt x="481872" y="248666"/>
                </a:lnTo>
                <a:cubicBezTo>
                  <a:pt x="488507" y="238713"/>
                  <a:pt x="495972" y="230087"/>
                  <a:pt x="504266" y="222788"/>
                </a:cubicBezTo>
                <a:cubicBezTo>
                  <a:pt x="512560" y="215490"/>
                  <a:pt x="522347" y="211177"/>
                  <a:pt x="533627" y="209850"/>
                </a:cubicBezTo>
                <a:cubicBezTo>
                  <a:pt x="546234" y="211840"/>
                  <a:pt x="559007" y="218476"/>
                  <a:pt x="571946" y="229756"/>
                </a:cubicBezTo>
                <a:cubicBezTo>
                  <a:pt x="584884" y="241035"/>
                  <a:pt x="596496" y="253311"/>
                  <a:pt x="606781" y="266581"/>
                </a:cubicBezTo>
                <a:cubicBezTo>
                  <a:pt x="617065" y="279852"/>
                  <a:pt x="625360" y="292956"/>
                  <a:pt x="631663" y="305895"/>
                </a:cubicBezTo>
                <a:cubicBezTo>
                  <a:pt x="637967" y="318834"/>
                  <a:pt x="641118" y="327957"/>
                  <a:pt x="641118" y="333265"/>
                </a:cubicBezTo>
                <a:lnTo>
                  <a:pt x="641118" y="734367"/>
                </a:lnTo>
                <a:lnTo>
                  <a:pt x="635147" y="733371"/>
                </a:lnTo>
                <a:cubicBezTo>
                  <a:pt x="633819" y="733371"/>
                  <a:pt x="632824" y="733205"/>
                  <a:pt x="632161" y="732874"/>
                </a:cubicBezTo>
                <a:cubicBezTo>
                  <a:pt x="631497" y="732542"/>
                  <a:pt x="630502" y="732376"/>
                  <a:pt x="629175" y="732376"/>
                </a:cubicBezTo>
                <a:cubicBezTo>
                  <a:pt x="625194" y="731712"/>
                  <a:pt x="620549" y="731215"/>
                  <a:pt x="615241" y="730883"/>
                </a:cubicBezTo>
                <a:cubicBezTo>
                  <a:pt x="609933" y="730551"/>
                  <a:pt x="604293" y="730385"/>
                  <a:pt x="598321" y="730385"/>
                </a:cubicBezTo>
                <a:cubicBezTo>
                  <a:pt x="578415" y="730385"/>
                  <a:pt x="560500" y="733205"/>
                  <a:pt x="544575" y="738845"/>
                </a:cubicBezTo>
                <a:cubicBezTo>
                  <a:pt x="528651" y="744485"/>
                  <a:pt x="515048" y="751452"/>
                  <a:pt x="503768" y="759746"/>
                </a:cubicBezTo>
                <a:cubicBezTo>
                  <a:pt x="492488" y="768040"/>
                  <a:pt x="483863" y="777496"/>
                  <a:pt x="477891" y="788112"/>
                </a:cubicBezTo>
                <a:cubicBezTo>
                  <a:pt x="471919" y="798729"/>
                  <a:pt x="468933" y="809013"/>
                  <a:pt x="468933" y="818966"/>
                </a:cubicBezTo>
                <a:cubicBezTo>
                  <a:pt x="468933" y="834891"/>
                  <a:pt x="472251" y="847995"/>
                  <a:pt x="478886" y="858280"/>
                </a:cubicBezTo>
                <a:cubicBezTo>
                  <a:pt x="485521" y="868565"/>
                  <a:pt x="493816" y="877024"/>
                  <a:pt x="503768" y="883660"/>
                </a:cubicBezTo>
                <a:cubicBezTo>
                  <a:pt x="513721" y="890295"/>
                  <a:pt x="524172" y="894940"/>
                  <a:pt x="535120" y="897594"/>
                </a:cubicBezTo>
                <a:cubicBezTo>
                  <a:pt x="546068" y="900248"/>
                  <a:pt x="556187" y="901575"/>
                  <a:pt x="565476" y="901575"/>
                </a:cubicBezTo>
                <a:lnTo>
                  <a:pt x="569458" y="901575"/>
                </a:lnTo>
                <a:cubicBezTo>
                  <a:pt x="588700" y="900248"/>
                  <a:pt x="605288" y="896267"/>
                  <a:pt x="619222" y="889631"/>
                </a:cubicBezTo>
                <a:cubicBezTo>
                  <a:pt x="633156" y="882996"/>
                  <a:pt x="644768" y="874868"/>
                  <a:pt x="654057" y="865247"/>
                </a:cubicBezTo>
                <a:cubicBezTo>
                  <a:pt x="663346" y="855626"/>
                  <a:pt x="670645" y="845009"/>
                  <a:pt x="675953" y="833398"/>
                </a:cubicBezTo>
                <a:cubicBezTo>
                  <a:pt x="681262" y="821786"/>
                  <a:pt x="684911" y="810340"/>
                  <a:pt x="686902" y="799060"/>
                </a:cubicBezTo>
                <a:cubicBezTo>
                  <a:pt x="702826" y="808350"/>
                  <a:pt x="722234" y="821122"/>
                  <a:pt x="745126" y="837379"/>
                </a:cubicBezTo>
                <a:cubicBezTo>
                  <a:pt x="768018" y="853635"/>
                  <a:pt x="797710" y="875697"/>
                  <a:pt x="834204" y="903566"/>
                </a:cubicBezTo>
                <a:lnTo>
                  <a:pt x="834204" y="887641"/>
                </a:lnTo>
                <a:cubicBezTo>
                  <a:pt x="834204" y="871716"/>
                  <a:pt x="828398" y="856455"/>
                  <a:pt x="816787" y="841858"/>
                </a:cubicBezTo>
                <a:cubicBezTo>
                  <a:pt x="805175" y="827260"/>
                  <a:pt x="791739" y="814155"/>
                  <a:pt x="776477" y="802544"/>
                </a:cubicBezTo>
                <a:cubicBezTo>
                  <a:pt x="761216" y="790932"/>
                  <a:pt x="745955" y="780979"/>
                  <a:pt x="730694" y="772685"/>
                </a:cubicBezTo>
                <a:cubicBezTo>
                  <a:pt x="715433" y="764391"/>
                  <a:pt x="704153" y="758585"/>
                  <a:pt x="696854" y="755268"/>
                </a:cubicBezTo>
                <a:lnTo>
                  <a:pt x="694864" y="755268"/>
                </a:lnTo>
                <a:cubicBezTo>
                  <a:pt x="694200" y="755268"/>
                  <a:pt x="693869" y="754936"/>
                  <a:pt x="693869" y="754272"/>
                </a:cubicBezTo>
                <a:lnTo>
                  <a:pt x="693869" y="188949"/>
                </a:lnTo>
                <a:lnTo>
                  <a:pt x="765883" y="188949"/>
                </a:lnTo>
                <a:lnTo>
                  <a:pt x="777473" y="188949"/>
                </a:lnTo>
                <a:lnTo>
                  <a:pt x="932096" y="188949"/>
                </a:lnTo>
                <a:cubicBezTo>
                  <a:pt x="898256" y="218144"/>
                  <a:pt x="870720" y="254969"/>
                  <a:pt x="849487" y="299426"/>
                </a:cubicBezTo>
                <a:cubicBezTo>
                  <a:pt x="828254" y="343882"/>
                  <a:pt x="818301" y="396632"/>
                  <a:pt x="819628" y="457676"/>
                </a:cubicBezTo>
                <a:cubicBezTo>
                  <a:pt x="820292" y="498815"/>
                  <a:pt x="826098" y="534314"/>
                  <a:pt x="837046" y="564172"/>
                </a:cubicBezTo>
                <a:cubicBezTo>
                  <a:pt x="847994" y="594031"/>
                  <a:pt x="861596" y="618747"/>
                  <a:pt x="877853" y="638321"/>
                </a:cubicBezTo>
                <a:cubicBezTo>
                  <a:pt x="894109" y="657895"/>
                  <a:pt x="912356" y="672493"/>
                  <a:pt x="932593" y="682114"/>
                </a:cubicBezTo>
                <a:cubicBezTo>
                  <a:pt x="952831" y="691735"/>
                  <a:pt x="972903" y="696546"/>
                  <a:pt x="992808" y="696546"/>
                </a:cubicBezTo>
                <a:cubicBezTo>
                  <a:pt x="1007406" y="696546"/>
                  <a:pt x="1019847" y="694555"/>
                  <a:pt x="1030132" y="690574"/>
                </a:cubicBezTo>
                <a:cubicBezTo>
                  <a:pt x="1040416" y="686593"/>
                  <a:pt x="1048710" y="681285"/>
                  <a:pt x="1055014" y="674649"/>
                </a:cubicBezTo>
                <a:cubicBezTo>
                  <a:pt x="1061317" y="668014"/>
                  <a:pt x="1065962" y="660881"/>
                  <a:pt x="1068948" y="653251"/>
                </a:cubicBezTo>
                <a:cubicBezTo>
                  <a:pt x="1071934" y="645620"/>
                  <a:pt x="1073427" y="638155"/>
                  <a:pt x="1073427" y="630857"/>
                </a:cubicBezTo>
                <a:cubicBezTo>
                  <a:pt x="1073427" y="622894"/>
                  <a:pt x="1071602" y="614932"/>
                  <a:pt x="1067953" y="606970"/>
                </a:cubicBezTo>
                <a:cubicBezTo>
                  <a:pt x="1064303" y="599007"/>
                  <a:pt x="1059493" y="592040"/>
                  <a:pt x="1053521" y="586069"/>
                </a:cubicBezTo>
                <a:cubicBezTo>
                  <a:pt x="1047549" y="580097"/>
                  <a:pt x="1040416" y="575452"/>
                  <a:pt x="1032122" y="572135"/>
                </a:cubicBezTo>
                <a:cubicBezTo>
                  <a:pt x="1023828" y="568817"/>
                  <a:pt x="1014705" y="567158"/>
                  <a:pt x="1004752" y="567158"/>
                </a:cubicBezTo>
                <a:cubicBezTo>
                  <a:pt x="990154" y="567822"/>
                  <a:pt x="979040" y="573462"/>
                  <a:pt x="971410" y="584078"/>
                </a:cubicBezTo>
                <a:cubicBezTo>
                  <a:pt x="963779" y="594694"/>
                  <a:pt x="959964" y="607633"/>
                  <a:pt x="959964" y="622894"/>
                </a:cubicBezTo>
                <a:cubicBezTo>
                  <a:pt x="959964" y="628202"/>
                  <a:pt x="960296" y="633511"/>
                  <a:pt x="960959" y="638819"/>
                </a:cubicBezTo>
                <a:cubicBezTo>
                  <a:pt x="961623" y="644127"/>
                  <a:pt x="963282" y="649435"/>
                  <a:pt x="965936" y="654744"/>
                </a:cubicBezTo>
                <a:cubicBezTo>
                  <a:pt x="950674" y="646781"/>
                  <a:pt x="937238" y="635833"/>
                  <a:pt x="925627" y="621899"/>
                </a:cubicBezTo>
                <a:cubicBezTo>
                  <a:pt x="914015" y="607965"/>
                  <a:pt x="904228" y="592538"/>
                  <a:pt x="896265" y="575618"/>
                </a:cubicBezTo>
                <a:cubicBezTo>
                  <a:pt x="888303" y="558698"/>
                  <a:pt x="882165" y="541612"/>
                  <a:pt x="877853" y="524361"/>
                </a:cubicBezTo>
                <a:cubicBezTo>
                  <a:pt x="873540" y="507109"/>
                  <a:pt x="871383" y="491184"/>
                  <a:pt x="871383" y="476587"/>
                </a:cubicBezTo>
                <a:cubicBezTo>
                  <a:pt x="871383" y="456681"/>
                  <a:pt x="872876" y="438600"/>
                  <a:pt x="875862" y="422344"/>
                </a:cubicBezTo>
                <a:cubicBezTo>
                  <a:pt x="878848" y="406087"/>
                  <a:pt x="882663" y="391324"/>
                  <a:pt x="887308" y="378053"/>
                </a:cubicBezTo>
                <a:cubicBezTo>
                  <a:pt x="891952" y="364783"/>
                  <a:pt x="897261" y="352508"/>
                  <a:pt x="903233" y="341228"/>
                </a:cubicBezTo>
                <a:cubicBezTo>
                  <a:pt x="909204" y="329948"/>
                  <a:pt x="915508" y="318668"/>
                  <a:pt x="922143" y="307388"/>
                </a:cubicBezTo>
                <a:cubicBezTo>
                  <a:pt x="947357" y="271558"/>
                  <a:pt x="973732" y="244187"/>
                  <a:pt x="1001268" y="225277"/>
                </a:cubicBezTo>
                <a:cubicBezTo>
                  <a:pt x="1028805" y="206366"/>
                  <a:pt x="1057834" y="194257"/>
                  <a:pt x="1088356" y="188949"/>
                </a:cubicBezTo>
                <a:lnTo>
                  <a:pt x="1103285" y="188949"/>
                </a:lnTo>
                <a:lnTo>
                  <a:pt x="1625123" y="188949"/>
                </a:lnTo>
                <a:lnTo>
                  <a:pt x="1630035" y="188949"/>
                </a:lnTo>
                <a:lnTo>
                  <a:pt x="1678869" y="188949"/>
                </a:lnTo>
                <a:lnTo>
                  <a:pt x="1678869" y="424832"/>
                </a:lnTo>
                <a:cubicBezTo>
                  <a:pt x="1678869" y="448055"/>
                  <a:pt x="1685836" y="466634"/>
                  <a:pt x="1699770" y="480568"/>
                </a:cubicBezTo>
                <a:cubicBezTo>
                  <a:pt x="1713704" y="494502"/>
                  <a:pt x="1730292" y="501469"/>
                  <a:pt x="1749534" y="501469"/>
                </a:cubicBezTo>
                <a:cubicBezTo>
                  <a:pt x="1770104" y="501469"/>
                  <a:pt x="1791668" y="494668"/>
                  <a:pt x="1814228" y="481066"/>
                </a:cubicBezTo>
                <a:cubicBezTo>
                  <a:pt x="1836788" y="467463"/>
                  <a:pt x="1856694" y="451373"/>
                  <a:pt x="1873945" y="432794"/>
                </a:cubicBezTo>
                <a:cubicBezTo>
                  <a:pt x="1881908" y="443411"/>
                  <a:pt x="1891861" y="451705"/>
                  <a:pt x="1903804" y="457676"/>
                </a:cubicBezTo>
                <a:cubicBezTo>
                  <a:pt x="1915747" y="463648"/>
                  <a:pt x="1928354" y="466634"/>
                  <a:pt x="1941625" y="466634"/>
                </a:cubicBezTo>
                <a:cubicBezTo>
                  <a:pt x="1952905" y="466634"/>
                  <a:pt x="1967337" y="462819"/>
                  <a:pt x="1984920" y="455188"/>
                </a:cubicBezTo>
                <a:cubicBezTo>
                  <a:pt x="2002503" y="447558"/>
                  <a:pt x="2019589" y="437273"/>
                  <a:pt x="2036177" y="424334"/>
                </a:cubicBezTo>
                <a:cubicBezTo>
                  <a:pt x="2052765" y="411396"/>
                  <a:pt x="2067031" y="395969"/>
                  <a:pt x="2078975" y="378053"/>
                </a:cubicBezTo>
                <a:cubicBezTo>
                  <a:pt x="2090918" y="360138"/>
                  <a:pt x="2096890" y="340896"/>
                  <a:pt x="2096890" y="320327"/>
                </a:cubicBezTo>
                <a:lnTo>
                  <a:pt x="2096890" y="316346"/>
                </a:lnTo>
                <a:lnTo>
                  <a:pt x="2102862" y="316346"/>
                </a:lnTo>
                <a:cubicBezTo>
                  <a:pt x="2120777" y="316346"/>
                  <a:pt x="2137033" y="322151"/>
                  <a:pt x="2151631" y="333763"/>
                </a:cubicBezTo>
                <a:cubicBezTo>
                  <a:pt x="2166228" y="345375"/>
                  <a:pt x="2173527" y="361797"/>
                  <a:pt x="2173527" y="383030"/>
                </a:cubicBezTo>
                <a:cubicBezTo>
                  <a:pt x="2173527" y="420851"/>
                  <a:pt x="2155944" y="451539"/>
                  <a:pt x="2120777" y="475094"/>
                </a:cubicBezTo>
                <a:cubicBezTo>
                  <a:pt x="2085610" y="498649"/>
                  <a:pt x="2033191" y="510427"/>
                  <a:pt x="1963521" y="510427"/>
                </a:cubicBezTo>
                <a:cubicBezTo>
                  <a:pt x="1952241" y="510427"/>
                  <a:pt x="1939966" y="509597"/>
                  <a:pt x="1926696" y="507939"/>
                </a:cubicBezTo>
                <a:cubicBezTo>
                  <a:pt x="1913425" y="506280"/>
                  <a:pt x="1898164" y="503791"/>
                  <a:pt x="1880912" y="500474"/>
                </a:cubicBezTo>
                <a:lnTo>
                  <a:pt x="1949587" y="593036"/>
                </a:lnTo>
                <a:cubicBezTo>
                  <a:pt x="1975465" y="599007"/>
                  <a:pt x="2001508" y="605809"/>
                  <a:pt x="2027717" y="613439"/>
                </a:cubicBezTo>
                <a:cubicBezTo>
                  <a:pt x="2053927" y="621070"/>
                  <a:pt x="2078643" y="631188"/>
                  <a:pt x="2101866" y="643795"/>
                </a:cubicBezTo>
                <a:lnTo>
                  <a:pt x="2144664" y="666687"/>
                </a:lnTo>
                <a:lnTo>
                  <a:pt x="2143668" y="666687"/>
                </a:lnTo>
                <a:cubicBezTo>
                  <a:pt x="2170873" y="683939"/>
                  <a:pt x="2196750" y="702020"/>
                  <a:pt x="2221301" y="720930"/>
                </a:cubicBezTo>
                <a:cubicBezTo>
                  <a:pt x="2245851" y="739841"/>
                  <a:pt x="2270070" y="760244"/>
                  <a:pt x="2293957" y="782140"/>
                </a:cubicBezTo>
                <a:lnTo>
                  <a:pt x="2293957" y="738348"/>
                </a:lnTo>
                <a:cubicBezTo>
                  <a:pt x="2280023" y="723750"/>
                  <a:pt x="2264596" y="708489"/>
                  <a:pt x="2247676" y="692564"/>
                </a:cubicBezTo>
                <a:cubicBezTo>
                  <a:pt x="2230756" y="676640"/>
                  <a:pt x="2213173" y="660881"/>
                  <a:pt x="2194926" y="645288"/>
                </a:cubicBezTo>
                <a:cubicBezTo>
                  <a:pt x="2176679" y="629695"/>
                  <a:pt x="2157768" y="614766"/>
                  <a:pt x="2138194" y="600500"/>
                </a:cubicBezTo>
                <a:cubicBezTo>
                  <a:pt x="2118620" y="586234"/>
                  <a:pt x="2099544" y="573462"/>
                  <a:pt x="2080965" y="562182"/>
                </a:cubicBezTo>
                <a:lnTo>
                  <a:pt x="2081961" y="562182"/>
                </a:lnTo>
                <a:cubicBezTo>
                  <a:pt x="2099212" y="556873"/>
                  <a:pt x="2116298" y="550072"/>
                  <a:pt x="2133218" y="541778"/>
                </a:cubicBezTo>
                <a:cubicBezTo>
                  <a:pt x="2150138" y="533484"/>
                  <a:pt x="2164238" y="523697"/>
                  <a:pt x="2175518" y="512417"/>
                </a:cubicBezTo>
                <a:cubicBezTo>
                  <a:pt x="2204713" y="479241"/>
                  <a:pt x="2219310" y="441088"/>
                  <a:pt x="2219310" y="397959"/>
                </a:cubicBezTo>
                <a:cubicBezTo>
                  <a:pt x="2219310" y="382035"/>
                  <a:pt x="2215827" y="363954"/>
                  <a:pt x="2208860" y="343716"/>
                </a:cubicBezTo>
                <a:cubicBezTo>
                  <a:pt x="2201893" y="323478"/>
                  <a:pt x="2191110" y="306061"/>
                  <a:pt x="2176513" y="291463"/>
                </a:cubicBezTo>
                <a:cubicBezTo>
                  <a:pt x="2157271" y="272885"/>
                  <a:pt x="2137365" y="261107"/>
                  <a:pt x="2116796" y="256131"/>
                </a:cubicBezTo>
                <a:cubicBezTo>
                  <a:pt x="2096226" y="251154"/>
                  <a:pt x="2075657" y="248666"/>
                  <a:pt x="2055088" y="248666"/>
                </a:cubicBezTo>
                <a:cubicBezTo>
                  <a:pt x="2050443" y="248666"/>
                  <a:pt x="2045798" y="248666"/>
                  <a:pt x="2041154" y="248666"/>
                </a:cubicBezTo>
                <a:cubicBezTo>
                  <a:pt x="2036509" y="248666"/>
                  <a:pt x="2032528" y="248998"/>
                  <a:pt x="2029210" y="249661"/>
                </a:cubicBezTo>
                <a:cubicBezTo>
                  <a:pt x="2025229" y="249661"/>
                  <a:pt x="2021248" y="249827"/>
                  <a:pt x="2017267" y="250159"/>
                </a:cubicBezTo>
                <a:cubicBezTo>
                  <a:pt x="2013286" y="250491"/>
                  <a:pt x="2009305" y="250657"/>
                  <a:pt x="2005323" y="250657"/>
                </a:cubicBezTo>
                <a:cubicBezTo>
                  <a:pt x="1986081" y="250657"/>
                  <a:pt x="1968166" y="246344"/>
                  <a:pt x="1951578" y="237718"/>
                </a:cubicBezTo>
                <a:cubicBezTo>
                  <a:pt x="1934990" y="229092"/>
                  <a:pt x="1920392" y="215490"/>
                  <a:pt x="1907785" y="196911"/>
                </a:cubicBezTo>
                <a:lnTo>
                  <a:pt x="1907785" y="188949"/>
                </a:lnTo>
                <a:lnTo>
                  <a:pt x="2244955" y="188949"/>
                </a:lnTo>
                <a:lnTo>
                  <a:pt x="2281018" y="188949"/>
                </a:lnTo>
                <a:lnTo>
                  <a:pt x="2288748" y="188949"/>
                </a:lnTo>
                <a:cubicBezTo>
                  <a:pt x="2293393" y="190939"/>
                  <a:pt x="2298535" y="195252"/>
                  <a:pt x="2304175" y="201887"/>
                </a:cubicBezTo>
                <a:cubicBezTo>
                  <a:pt x="2309815" y="208523"/>
                  <a:pt x="2315289" y="215821"/>
                  <a:pt x="2320597" y="223784"/>
                </a:cubicBezTo>
                <a:cubicBezTo>
                  <a:pt x="2325905" y="231746"/>
                  <a:pt x="2330384" y="239708"/>
                  <a:pt x="2334033" y="247671"/>
                </a:cubicBezTo>
                <a:cubicBezTo>
                  <a:pt x="2337683" y="255633"/>
                  <a:pt x="2339508" y="261936"/>
                  <a:pt x="2339508" y="266581"/>
                </a:cubicBezTo>
                <a:lnTo>
                  <a:pt x="2339508" y="658725"/>
                </a:lnTo>
                <a:lnTo>
                  <a:pt x="2391263" y="706499"/>
                </a:lnTo>
                <a:lnTo>
                  <a:pt x="2391263" y="188949"/>
                </a:lnTo>
                <a:lnTo>
                  <a:pt x="2502735" y="188949"/>
                </a:lnTo>
                <a:lnTo>
                  <a:pt x="2464914" y="141175"/>
                </a:lnTo>
                <a:lnTo>
                  <a:pt x="2390267" y="141175"/>
                </a:lnTo>
                <a:lnTo>
                  <a:pt x="2385291" y="125250"/>
                </a:lnTo>
                <a:cubicBezTo>
                  <a:pt x="2381973" y="111980"/>
                  <a:pt x="2376831" y="97050"/>
                  <a:pt x="2369864" y="80462"/>
                </a:cubicBezTo>
                <a:cubicBezTo>
                  <a:pt x="2362897" y="63874"/>
                  <a:pt x="2352778" y="51599"/>
                  <a:pt x="2339508" y="43637"/>
                </a:cubicBezTo>
                <a:lnTo>
                  <a:pt x="2339508" y="181982"/>
                </a:lnTo>
                <a:cubicBezTo>
                  <a:pt x="2336190" y="174683"/>
                  <a:pt x="2331379" y="168379"/>
                  <a:pt x="2325076" y="163071"/>
                </a:cubicBezTo>
                <a:cubicBezTo>
                  <a:pt x="2318772" y="157763"/>
                  <a:pt x="2309317" y="150464"/>
                  <a:pt x="2296710" y="141175"/>
                </a:cubicBezTo>
                <a:lnTo>
                  <a:pt x="2245188" y="141175"/>
                </a:lnTo>
                <a:lnTo>
                  <a:pt x="2207134" y="141175"/>
                </a:lnTo>
                <a:lnTo>
                  <a:pt x="1592214" y="141175"/>
                </a:lnTo>
                <a:lnTo>
                  <a:pt x="1591284" y="141175"/>
                </a:lnTo>
                <a:lnTo>
                  <a:pt x="1066460" y="141175"/>
                </a:lnTo>
                <a:lnTo>
                  <a:pt x="1038833" y="141175"/>
                </a:lnTo>
                <a:lnTo>
                  <a:pt x="739652" y="141175"/>
                </a:lnTo>
                <a:lnTo>
                  <a:pt x="732043" y="141175"/>
                </a:lnTo>
                <a:lnTo>
                  <a:pt x="691878" y="141175"/>
                </a:lnTo>
                <a:lnTo>
                  <a:pt x="684911" y="123260"/>
                </a:lnTo>
                <a:cubicBezTo>
                  <a:pt x="681593" y="115961"/>
                  <a:pt x="679769" y="109657"/>
                  <a:pt x="679437" y="104349"/>
                </a:cubicBezTo>
                <a:cubicBezTo>
                  <a:pt x="679105" y="99041"/>
                  <a:pt x="678607" y="94396"/>
                  <a:pt x="677944" y="90415"/>
                </a:cubicBezTo>
                <a:cubicBezTo>
                  <a:pt x="677280" y="83780"/>
                  <a:pt x="675290" y="77311"/>
                  <a:pt x="671972" y="71007"/>
                </a:cubicBezTo>
                <a:cubicBezTo>
                  <a:pt x="668655" y="64704"/>
                  <a:pt x="658370" y="55248"/>
                  <a:pt x="641118" y="42641"/>
                </a:cubicBezTo>
                <a:close/>
                <a:moveTo>
                  <a:pt x="0" y="0"/>
                </a:moveTo>
                <a:lnTo>
                  <a:pt x="2715490" y="0"/>
                </a:lnTo>
                <a:lnTo>
                  <a:pt x="2715490" y="983673"/>
                </a:lnTo>
                <a:lnTo>
                  <a:pt x="0" y="98367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42951" y="2860908"/>
            <a:ext cx="5681766" cy="116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11816" y="2883284"/>
            <a:ext cx="5766623" cy="1162050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-95249" y="-80193"/>
            <a:ext cx="12287249" cy="7044253"/>
          </a:xfrm>
          <a:prstGeom prst="frame">
            <a:avLst>
              <a:gd name="adj1" fmla="val 3269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7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5056389" y="607118"/>
            <a:ext cx="5153840" cy="1103528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2828925" y="2100264"/>
            <a:ext cx="861967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48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বেঁচে থাকার জন্য পানি প্রয়োজন। এ সম্পর্কে ৫ টি বাক্য লিখ।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378036" cy="4156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65"/>
            <a:ext cx="12192000" cy="2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2053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47" y="2909787"/>
            <a:ext cx="169221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37" y="4498224"/>
            <a:ext cx="332984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48" y="4184341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03" y="2099790"/>
            <a:ext cx="2473269" cy="20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7" y="1901852"/>
            <a:ext cx="2757666" cy="178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03" y="4351874"/>
            <a:ext cx="2932491" cy="19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65"/>
            <a:ext cx="12192000" cy="2701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3819B-81BE-4BE4-A635-6C82FCD03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11626"/>
            <a:ext cx="11706640" cy="5796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144" y="651288"/>
            <a:ext cx="5125138" cy="2616835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-207819" y="-193964"/>
            <a:ext cx="12524509" cy="7051964"/>
          </a:xfrm>
          <a:prstGeom prst="frame">
            <a:avLst>
              <a:gd name="adj1" fmla="val 3269"/>
            </a:avLst>
          </a:prstGeom>
          <a:blipFill>
            <a:blip r:embed="rId6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378229" y="173876"/>
            <a:ext cx="11578244" cy="653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21036" y="431571"/>
            <a:ext cx="6220691" cy="57861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চরসুবুদ্ধি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উত্তরপাড়া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1" y="431571"/>
            <a:ext cx="4677030" cy="5757796"/>
          </a:xfrm>
          <a:prstGeom prst="rect">
            <a:avLst/>
          </a:prstGeom>
          <a:ln w="762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287249" cy="7044253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9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419" r="4598" b="1891"/>
          <a:stretch/>
        </p:blipFill>
        <p:spPr>
          <a:xfrm>
            <a:off x="1508670" y="1260763"/>
            <a:ext cx="4249369" cy="5262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96000" y="1260763"/>
            <a:ext cx="5223164" cy="526297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/>
            <a:r>
              <a:rPr lang="bn-BD" alt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en-US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altLang="en-US" sz="4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  <a:r>
              <a:rPr lang="en-US" alt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30 </a:t>
            </a:r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0881" y="284608"/>
            <a:ext cx="3581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পানি চক্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459" y="720144"/>
            <a:ext cx="10972800" cy="541771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2025" y="196924"/>
            <a:ext cx="3405877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এসো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ভিডিও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84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738" y="754352"/>
            <a:ext cx="6217263" cy="120032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7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4704" y="2190349"/>
            <a:ext cx="7027330" cy="221599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endParaRPr lang="en-US" sz="138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2292085"/>
            <a:ext cx="9753601" cy="424731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৩.২.১- পানি চক্র ব্যাখ্যাসহ বর্ণনা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5400" dirty="0">
                <a:latin typeface="NikoshBAN" pitchFamily="2" charset="0"/>
                <a:cs typeface="NikoshBAN" pitchFamily="2" charset="0"/>
              </a:rPr>
              <a:t>৩.২.২- গ্লাস বা বোতলে খুব ঠান্ডা পানি বা বরফ রাখলে এর বাইরের দিকে বিন্দু বিন্দু পানি জমে কেন তা ব্যাখ্যা করতে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2703" y="543338"/>
            <a:ext cx="3544560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88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977" y="352088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4010" y="468649"/>
            <a:ext cx="71978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বরফ থেকে পানি আবার পানি থেকে বাষ্পে পরিণত হচ্ছে।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/>
          <a:srcRect l="12934" r="34703"/>
          <a:stretch>
            <a:fillRect/>
          </a:stretch>
        </p:blipFill>
        <p:spPr>
          <a:xfrm>
            <a:off x="4499434" y="1567541"/>
            <a:ext cx="2496456" cy="217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22-1445493739-20-1445342458-icecoldwater.jpg"/>
          <p:cNvPicPr>
            <a:picLocks noChangeAspect="1"/>
          </p:cNvPicPr>
          <p:nvPr/>
        </p:nvPicPr>
        <p:blipFill>
          <a:blip r:embed="rId5"/>
          <a:srcRect l="25975" r="14936"/>
          <a:stretch>
            <a:fillRect/>
          </a:stretch>
        </p:blipFill>
        <p:spPr>
          <a:xfrm>
            <a:off x="1451428" y="3381828"/>
            <a:ext cx="2191657" cy="201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3-rapidsimm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573" y="3555999"/>
            <a:ext cx="2211156" cy="175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rved Up Arrow 16"/>
          <p:cNvSpPr/>
          <p:nvPr/>
        </p:nvSpPr>
        <p:spPr>
          <a:xfrm rot="10800000" flipV="1">
            <a:off x="3465266" y="5776758"/>
            <a:ext cx="4230434" cy="438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2320232" flipV="1">
            <a:off x="7274782" y="2587253"/>
            <a:ext cx="1757817" cy="2315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9332886" flipV="1">
            <a:off x="2697763" y="2431705"/>
            <a:ext cx="1757817" cy="3084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8348" y="5374030"/>
            <a:ext cx="91884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7891" y="5461116"/>
            <a:ext cx="9460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1320" y="3777460"/>
            <a:ext cx="9108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8931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 animBg="1"/>
      <p:bldP spid="18" grpId="0" animBg="1"/>
      <p:bldP spid="20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70" y="152399"/>
            <a:ext cx="1871092" cy="104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66998-Mountain_Gave_Screensa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6216"/>
            <a:ext cx="11811001" cy="65393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035335" y="1580396"/>
            <a:ext cx="690933" cy="616735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187736" y="1770897"/>
            <a:ext cx="690933" cy="616735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629854" y="2189997"/>
            <a:ext cx="690933" cy="616735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8839792" y="2989147"/>
            <a:ext cx="91965" cy="1559438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849194" y="2563347"/>
            <a:ext cx="91965" cy="1404721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544474" y="3160414"/>
            <a:ext cx="104906" cy="1088358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231570" y="2664374"/>
            <a:ext cx="307081" cy="2031603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773018" y="2299158"/>
            <a:ext cx="96249" cy="506161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46078" y="400198"/>
            <a:ext cx="1058923" cy="97140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211805" y="5496452"/>
            <a:ext cx="283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03176" y="5580094"/>
            <a:ext cx="863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হচ্ছে।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510" y="5543363"/>
            <a:ext cx="1046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কী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5707" y="5580094"/>
            <a:ext cx="1143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বাষ্পীভবন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/>
      <p:bldP spid="40" grpId="1"/>
      <p:bldP spid="41" grpId="0"/>
      <p:bldP spid="41" grpId="1"/>
      <p:bldP spid="42" grpId="0"/>
      <p:bldP spid="42" grpId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527</Words>
  <Application>Microsoft Office PowerPoint</Application>
  <PresentationFormat>Widescreen</PresentationFormat>
  <Paragraphs>105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2020-09-23T12:06:37Z</dcterms:created>
  <dcterms:modified xsi:type="dcterms:W3CDTF">2020-09-24T14:51:39Z</dcterms:modified>
</cp:coreProperties>
</file>