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sldIdLst>
    <p:sldId id="315" r:id="rId2"/>
    <p:sldId id="289" r:id="rId3"/>
    <p:sldId id="276" r:id="rId4"/>
    <p:sldId id="277" r:id="rId5"/>
    <p:sldId id="303" r:id="rId6"/>
    <p:sldId id="305" r:id="rId7"/>
    <p:sldId id="306" r:id="rId8"/>
    <p:sldId id="311" r:id="rId9"/>
    <p:sldId id="313" r:id="rId10"/>
    <p:sldId id="294" r:id="rId11"/>
    <p:sldId id="295" r:id="rId12"/>
    <p:sldId id="297" r:id="rId13"/>
    <p:sldId id="298" r:id="rId14"/>
    <p:sldId id="299" r:id="rId15"/>
    <p:sldId id="296" r:id="rId16"/>
    <p:sldId id="300" r:id="rId17"/>
    <p:sldId id="301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DDF8-449A-452F-9202-A955477A413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34C4-F707-48BC-A949-E7B79369A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3671-9437-4656-83FB-93F76526D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5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0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7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5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4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4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4EC2FF-C717-4FEB-96D2-A66F6163CCB8}" type="datetimeFigureOut">
              <a:rPr lang="en-US" smtClean="0"/>
              <a:t>20/09/24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330EF5-C3CB-4B95-9CB6-F70A74D562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235528"/>
            <a:ext cx="12011891" cy="6894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             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13800" dirty="0" smtClean="0"/>
              <a:t> </a:t>
            </a:r>
            <a:r>
              <a:rPr lang="en-US" sz="11500" dirty="0" smtClean="0"/>
              <a:t>                      </a:t>
            </a:r>
            <a:r>
              <a:rPr lang="en-US" sz="13800" dirty="0" err="1" smtClean="0"/>
              <a:t>অনলাইন</a:t>
            </a:r>
            <a:r>
              <a:rPr lang="en-US" sz="13800" dirty="0" smtClean="0"/>
              <a:t> </a:t>
            </a:r>
            <a:r>
              <a:rPr lang="en-US" sz="13800" dirty="0" err="1" smtClean="0"/>
              <a:t>প্রাইমারী</a:t>
            </a:r>
            <a:r>
              <a:rPr lang="en-US" sz="13800" dirty="0" smtClean="0"/>
              <a:t> </a:t>
            </a:r>
            <a:r>
              <a:rPr lang="en-US" sz="13800" dirty="0" err="1" smtClean="0"/>
              <a:t>স্কুল</a:t>
            </a:r>
            <a:r>
              <a:rPr lang="en-US" sz="13800" dirty="0" smtClean="0"/>
              <a:t> </a:t>
            </a:r>
            <a:endParaRPr lang="en-US" sz="1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94" y="332510"/>
            <a:ext cx="5487089" cy="3879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528"/>
            <a:ext cx="3602182" cy="2651516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5" name="Frame 4"/>
          <p:cNvSpPr/>
          <p:nvPr/>
        </p:nvSpPr>
        <p:spPr>
          <a:xfrm>
            <a:off x="1" y="0"/>
            <a:ext cx="12372107" cy="7129723"/>
          </a:xfrm>
          <a:prstGeom prst="frame">
            <a:avLst>
              <a:gd name="adj1" fmla="val 3269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93934" y="1531560"/>
            <a:ext cx="8063345" cy="42473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                শিখনফলঃ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ঐকিক নিয়ম কী তা বলতে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২.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ঐকিক নিয়ম সম্পর্কিত সমস্যা সমাধান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043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806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2862493" y="1474394"/>
            <a:ext cx="6447501" cy="965812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6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6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solidFill>
                <a:srgbClr val="1834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477523" y="2731771"/>
            <a:ext cx="7191634" cy="3330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একজাতীয়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0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80" y="4038601"/>
            <a:ext cx="342159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" y="3524250"/>
            <a:ext cx="338773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941136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78" y="71439"/>
            <a:ext cx="344552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93331" y="1600201"/>
            <a:ext cx="9187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i="0" spc="-1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0" spc="-15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3664" y="97851"/>
            <a:ext cx="5091165" cy="3333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18296" y="313879"/>
            <a:ext cx="8773551" cy="8410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লক্ষণীয় বিষয়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568895" y="1230145"/>
            <a:ext cx="9144000" cy="507143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ঐকিক নিয়মের ক্ষেত্রে রাশিগুলো সমজাতীয় হতে হয় ।      </a:t>
            </a:r>
          </a:p>
          <a:p>
            <a:pPr algn="ctr">
              <a:lnSpc>
                <a:spcPct val="110000"/>
              </a:lnSpc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একজাতীয়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হয় ।</a:t>
            </a:r>
          </a:p>
          <a:p>
            <a:pPr>
              <a:lnSpc>
                <a:spcPct val="110000"/>
              </a:lnSpc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 সংখ্যা বাড়লে দিনের পরিমাণ কমে এবং লোকসংখ্যা কমলে দিনের পরিমাণ বাড়ে 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4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80" y="4000501"/>
            <a:ext cx="342159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" y="3486150"/>
            <a:ext cx="338773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1136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78" y="33339"/>
            <a:ext cx="344552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93331" y="1562101"/>
            <a:ext cx="9187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i="0" spc="-1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0" spc="-15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0661" y="89105"/>
            <a:ext cx="5091165" cy="333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676446"/>
            <a:ext cx="8160326" cy="4575121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1364673" y="5265759"/>
            <a:ext cx="9144000" cy="820251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 শ্রমিক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0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6922" y="188183"/>
              <a:ext cx="3800475" cy="333375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514244" y="434278"/>
            <a:ext cx="9144000" cy="1336431"/>
          </a:xfrm>
          <a:prstGeom prst="rect">
            <a:avLst/>
          </a:prstGeom>
          <a:noFill/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৪৯০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১০৫০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14244" y="1562101"/>
                <a:ext cx="8859483" cy="5355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54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সমাধান</a:t>
                </a:r>
                <a:r>
                  <a:rPr lang="en-US" sz="54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3200" dirty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এক সপ্তাহ = ৭ দিন</a:t>
                </a:r>
              </a:p>
              <a:p>
                <a:r>
                  <a:rPr lang="bn-BD" sz="32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এখন,</a:t>
                </a:r>
              </a:p>
              <a:p>
                <a:r>
                  <a:rPr lang="bn-BD" sz="32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৪৯০ টাকা আয়  করেন            ৭          দিনে </a:t>
                </a:r>
              </a:p>
              <a:p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      "       "    "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৪৯০</m:t>
                        </m:r>
                        <m:r>
                          <a:rPr lang="en-US" sz="32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32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দিনে </a:t>
                </a:r>
              </a:p>
              <a:p>
                <a:endParaRPr lang="bn-BD" sz="3200" dirty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১০৫০  "       "     "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BD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BD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১০৫০</m:t>
                        </m:r>
                      </m:num>
                      <m:den>
                        <m:r>
                          <a:rPr lang="bn-BD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৪৯০</m:t>
                        </m:r>
                      </m:den>
                    </m:f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দিনে                </a:t>
                </a:r>
              </a:p>
              <a:p>
                <a:endPara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=  ১৫   দিনে</a:t>
                </a:r>
              </a:p>
              <a:p>
                <a:r>
                  <a:rPr lang="bn-BD" sz="32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উত্তরঃ ১৫ দি</a:t>
                </a:r>
                <a:r>
                  <a:rPr lang="en-US" sz="32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endParaRPr lang="bn-BD" sz="3200" dirty="0">
                  <a:solidFill>
                    <a:srgbClr val="1834C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44" y="1562101"/>
                <a:ext cx="8859483" cy="5355440"/>
              </a:xfrm>
              <a:prstGeom prst="rect">
                <a:avLst/>
              </a:prstGeom>
              <a:blipFill>
                <a:blip r:embed="rId7"/>
                <a:stretch>
                  <a:fillRect l="-3645" t="-3185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7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923014" y="1403302"/>
            <a:ext cx="21242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975897" y="2062968"/>
            <a:ext cx="8220693" cy="18965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</a:rPr>
              <a:t>   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৩ এর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১6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4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1321167" y="2025651"/>
            <a:ext cx="9052560" cy="3403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0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১৬ </a:t>
            </a:r>
            <a:r>
              <a:rPr lang="en-US" sz="40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মোটরসাইকেল ১২ লিটার পেট্রোল দিয়ে ৩০০ কিমি যেতে</a:t>
            </a:r>
            <a:br>
              <a:rPr lang="bn-BD" sz="40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পারে ।  ১০০ কিমি যাওয়ার জন্য কত লিটার পেট্রোল লাগবে ?  </a:t>
            </a:r>
            <a:endParaRPr lang="en-US" sz="4000" dirty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5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1042962" y="1600201"/>
                <a:ext cx="9472638" cy="4651305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txBody>
              <a:bodyPr>
                <a:normAutofit fontScale="450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bn-BD" sz="8000" dirty="0" smtClean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80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80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80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7100" dirty="0" smtClean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৩০০   কিমি   যেতে     পেট্রোল    লাগে    ১২       লিটার</a:t>
                </a:r>
                <a:r>
                  <a:rPr lang="bn-BD" sz="71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71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71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71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sz="7100" b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71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   "     "           " </a:t>
                </a:r>
                <a:r>
                  <a:rPr lang="bn-BD" sz="7100" dirty="0" smtClean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"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7100" i="1" dirty="0" smtClean="0">
                            <a:solidFill>
                              <a:srgbClr val="1834C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7100" i="1" dirty="0" smtClean="0">
                            <a:solidFill>
                              <a:srgbClr val="1834C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BD" sz="7100" i="1" dirty="0" smtClean="0">
                            <a:solidFill>
                              <a:srgbClr val="1834C2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৩০০</m:t>
                        </m:r>
                      </m:den>
                    </m:f>
                    <m:r>
                      <m:rPr>
                        <m:nor/>
                      </m:rPr>
                      <a:rPr lang="bn-BD" sz="7100" dirty="0" smtClean="0">
                        <a:solidFill>
                          <a:srgbClr val="1834C2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  <m:r>
                      <m:rPr>
                        <m:nor/>
                      </m:rPr>
                      <a:rPr lang="bn-BD" sz="7100" dirty="0">
                        <a:solidFill>
                          <a:srgbClr val="1834C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লিটার</m:t>
                    </m:r>
                    <m:r>
                      <a:rPr lang="bn-BD" sz="710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71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7100" dirty="0">
                    <a:solidFill>
                      <a:srgbClr val="0099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sz="71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7100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14:m>
                  <m:oMath xmlns:m="http://schemas.openxmlformats.org/officeDocument/2006/math">
                    <m:r>
                      <a:rPr lang="en-US" sz="9800" b="1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7100" dirty="0" smtClean="0">
                    <a:solidFill>
                      <a:srgbClr val="99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      </a:t>
                </a:r>
                <a:r>
                  <a:rPr lang="bn-BD" sz="7100" dirty="0">
                    <a:solidFill>
                      <a:srgbClr val="99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"        "          </a:t>
                </a:r>
                <a:r>
                  <a:rPr lang="bn-BD" sz="7100" dirty="0" smtClean="0">
                    <a:solidFill>
                      <a:srgbClr val="9900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"           "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710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710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71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bn-BD" sz="710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7100" i="1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bn-BD" sz="7100" dirty="0">
                            <a:solidFill>
                              <a:srgbClr val="990099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71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৩০০</m:t>
                        </m:r>
                      </m:den>
                    </m:f>
                    <m:r>
                      <m:rPr>
                        <m:nor/>
                      </m:rPr>
                      <a:rPr lang="bn-BD" sz="7100" dirty="0">
                        <a:solidFill>
                          <a:srgbClr val="99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লিটার</m:t>
                    </m:r>
                    <m:r>
                      <a:rPr lang="bn-BD" sz="710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7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sz="7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71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</a:t>
                </a:r>
              </a:p>
              <a:p>
                <a:r>
                  <a:rPr lang="en-US" sz="71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71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71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লিটার </a:t>
                </a:r>
                <a:endParaRPr lang="en-US" sz="71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dirty="0" smtClean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dirty="0" smtClean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bn-BD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br>
                  <a:rPr lang="bn-BD" dirty="0">
                    <a:solidFill>
                      <a:srgbClr val="1834C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62" y="1600201"/>
                <a:ext cx="9472638" cy="4651305"/>
              </a:xfrm>
              <a:prstGeom prst="rect">
                <a:avLst/>
              </a:prstGeom>
              <a:blipFill>
                <a:blip r:embed="rId7"/>
                <a:stretch>
                  <a:fillRect t="-323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1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02" y="3968589"/>
            <a:ext cx="342159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" y="3486150"/>
            <a:ext cx="338773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1136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78" y="33339"/>
            <a:ext cx="344552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331" y="1562101"/>
            <a:ext cx="9187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i="0" spc="-1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0" spc="-15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0661" y="157342"/>
            <a:ext cx="5091165" cy="3333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941136" y="288791"/>
            <a:ext cx="6351917" cy="119622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72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1834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237152" y="1214437"/>
            <a:ext cx="9698181" cy="5223164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BD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একজাতীয়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ঐকিক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6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600" dirty="0" smtClean="0">
              <a:solidFill>
                <a:srgbClr val="1834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১০টি ডিমের দাম  ৮০ টাকা হলে ৩টি ডিমের দাম কত ?</a:t>
            </a:r>
          </a:p>
          <a:p>
            <a:r>
              <a:rPr lang="bn-BD" sz="4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উত্তরঃ ২৪ টাকা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80" y="4038601"/>
            <a:ext cx="342159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" y="3524250"/>
            <a:ext cx="338773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941136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78" y="71439"/>
            <a:ext cx="344552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331" y="1600201"/>
            <a:ext cx="9187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i="0" spc="-1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0" spc="-15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9713" y="1004890"/>
            <a:ext cx="5091165" cy="3333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90802" y="1915183"/>
            <a:ext cx="7068985" cy="3388779"/>
            <a:chOff x="1426600" y="1684732"/>
            <a:chExt cx="5906047" cy="2048740"/>
          </a:xfrm>
        </p:grpSpPr>
        <p:sp>
          <p:nvSpPr>
            <p:cNvPr id="10" name="Rectangle 9"/>
            <p:cNvSpPr/>
            <p:nvPr/>
          </p:nvSpPr>
          <p:spPr>
            <a:xfrm rot="10800000" flipV="1">
              <a:off x="2775231" y="1684732"/>
              <a:ext cx="3391889" cy="75401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26600" y="3048000"/>
              <a:ext cx="5906047" cy="68547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অনুশীলনী ৩  এর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13 , 15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নং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2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000" r="-4000"/>
            </a:stretch>
          </a:blip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4989" y="908942"/>
            <a:ext cx="864387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1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99855" cy="24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" y="4406768"/>
            <a:ext cx="2718775" cy="241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45" y="4845992"/>
            <a:ext cx="2428333" cy="197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TRPalm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73" y="71438"/>
            <a:ext cx="2826327" cy="283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80" y="4038601"/>
            <a:ext cx="342159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" y="3524250"/>
            <a:ext cx="338773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941136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78" y="71439"/>
            <a:ext cx="344552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331" y="1600201"/>
            <a:ext cx="9187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i="0" spc="-15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i="0" spc="-15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8225" y="73351"/>
            <a:ext cx="5091165" cy="333375"/>
          </a:xfrm>
          <a:prstGeom prst="rect">
            <a:avLst/>
          </a:prstGeom>
        </p:spPr>
      </p:pic>
      <p:pic>
        <p:nvPicPr>
          <p:cNvPr id="9" name="Picture 8" descr="flowers_7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738" y="1674976"/>
            <a:ext cx="7797019" cy="4775199"/>
          </a:xfrm>
          <a:prstGeom prst="ellipse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41136" y="507134"/>
            <a:ext cx="5910225" cy="1320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70329" y="402136"/>
              <a:ext cx="220680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662030" y="1578993"/>
            <a:ext cx="4479497" cy="44012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13" y="1600201"/>
            <a:ext cx="3557851" cy="4379997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591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5952"/>
            <a:ext cx="12081165" cy="6852048"/>
            <a:chOff x="1254054" y="-83558"/>
            <a:chExt cx="9117437" cy="6941558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307" y="4076700"/>
              <a:ext cx="2554169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771" y="3562349"/>
              <a:ext cx="2528888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771" y="-83558"/>
              <a:ext cx="2177415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468" y="53796"/>
              <a:ext cx="2572028" cy="345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8067" y="76199"/>
              <a:ext cx="3800475" cy="333375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0" name="Rectangle 9"/>
            <p:cNvSpPr/>
            <p:nvPr/>
          </p:nvSpPr>
          <p:spPr>
            <a:xfrm flipV="1">
              <a:off x="1307633" y="6543677"/>
              <a:ext cx="9054703" cy="314322"/>
            </a:xfrm>
            <a:prstGeom prst="rect">
              <a:avLst/>
            </a:prstGeom>
            <a:noFill/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 flipV="1">
              <a:off x="6883144" y="3331552"/>
              <a:ext cx="6710363" cy="266330"/>
            </a:xfrm>
            <a:prstGeom prst="rect">
              <a:avLst/>
            </a:prstGeom>
            <a:noFill/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 flipV="1">
              <a:off x="-1960820" y="3369653"/>
              <a:ext cx="6710363" cy="266330"/>
            </a:xfrm>
            <a:prstGeom prst="rect">
              <a:avLst/>
            </a:prstGeom>
            <a:noFill/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1254054" y="22696"/>
              <a:ext cx="9117437" cy="312405"/>
            </a:xfrm>
            <a:prstGeom prst="rect">
              <a:avLst/>
            </a:prstGeom>
            <a:noFill/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62197" y="674360"/>
              <a:ext cx="2009649" cy="84185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29207" y="1507482"/>
            <a:ext cx="5822749" cy="464742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4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altLang="en-US" sz="4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altLang="en-US" sz="4000" b="1" dirty="0" smtClean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altLang="en-US" sz="4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৫ম</a:t>
            </a:r>
          </a:p>
          <a:p>
            <a:pPr algn="ctr"/>
            <a:r>
              <a:rPr lang="bn-BD" altLang="en-US" sz="4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৩য়</a:t>
            </a:r>
          </a:p>
          <a:p>
            <a:pPr algn="ctr"/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পাঠেরশিরোনাম:চার</a:t>
            </a:r>
            <a:r>
              <a:rPr lang="en-US" altLang="en-US" sz="4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altLang="en-US" sz="4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altLang="en-US" sz="40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en-US" sz="40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44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ঐকিক</a:t>
            </a:r>
            <a:r>
              <a:rPr lang="en-US" sz="4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44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৩০ </a:t>
            </a:r>
            <a:r>
              <a:rPr lang="en-US" sz="44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76936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136" y="1004890"/>
              <a:ext cx="3800475" cy="3333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85963" y="1004889"/>
            <a:ext cx="7794434" cy="3412365"/>
            <a:chOff x="1569320" y="350474"/>
            <a:chExt cx="9099225" cy="53264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598" y="374469"/>
              <a:ext cx="2124308" cy="25945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588" y="350474"/>
              <a:ext cx="2124308" cy="25945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244" y="374469"/>
              <a:ext cx="2124308" cy="259457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237" y="374469"/>
              <a:ext cx="2124308" cy="25945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320" y="374469"/>
              <a:ext cx="1940312" cy="25945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953" y="3082335"/>
              <a:ext cx="2124308" cy="25945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16" y="3082337"/>
              <a:ext cx="2124308" cy="24572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284" y="2945050"/>
              <a:ext cx="1871340" cy="25945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247" y="2808960"/>
              <a:ext cx="2124308" cy="25945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6153" y="2760970"/>
              <a:ext cx="1951258" cy="2594574"/>
            </a:xfrm>
            <a:prstGeom prst="rect">
              <a:avLst/>
            </a:prstGeom>
          </p:spPr>
        </p:pic>
      </p:grpSp>
      <p:sp>
        <p:nvSpPr>
          <p:cNvPr id="21" name="Title 2"/>
          <p:cNvSpPr txBox="1">
            <a:spLocks/>
          </p:cNvSpPr>
          <p:nvPr/>
        </p:nvSpPr>
        <p:spPr>
          <a:xfrm>
            <a:off x="2818670" y="4362631"/>
            <a:ext cx="6756448" cy="1754326"/>
          </a:xfrm>
          <a:prstGeom prst="rect">
            <a:avLst/>
          </a:prstGeom>
          <a:noFill/>
          <a:ln w="38100"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১০টি মুরগির দাম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 হলে ১টি মুরগির দাম কত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4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0361" y="783880"/>
              <a:ext cx="3800475" cy="3333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1117255"/>
            <a:ext cx="7568418" cy="3760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3940" y="4939565"/>
            <a:ext cx="6359734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১২টি রং পেন্সিলের দাম ৬০ টাকা হলে ১টি পেন্সিলের দাম কত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3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4098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5750" y="93545"/>
              <a:ext cx="3800475" cy="3333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500391"/>
            <a:ext cx="8683472" cy="4463976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590801" y="5105989"/>
            <a:ext cx="7189596" cy="1006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টি লিচুর দাম ৩০০ টাকা হলে ১ টি লিচুর দাম কত ? </a:t>
            </a:r>
            <a:endParaRPr lang="en-US" sz="4800" dirty="0">
              <a:solidFill>
                <a:srgbClr val="1834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2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8100"/>
            <a:ext cx="12192000" cy="6781801"/>
            <a:chOff x="1538288" y="38100"/>
            <a:chExt cx="9101137" cy="6781801"/>
          </a:xfrm>
        </p:grpSpPr>
        <p:pic>
          <p:nvPicPr>
            <p:cNvPr id="3" name="Picture 19" descr="TRPalm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8" y="4038601"/>
              <a:ext cx="2554169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 descr="TRPalm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862" y="3524250"/>
              <a:ext cx="2528888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1" descr="TRPalm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8" y="38100"/>
              <a:ext cx="2195512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2" descr="TRPalm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397" y="71439"/>
              <a:ext cx="2572028" cy="345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981200" y="1600201"/>
              <a:ext cx="6858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bn-BD" sz="4800" i="0" spc="-15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i="0" spc="-15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i="0" spc="-15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graphics-flower-line-65244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2938" y="200580"/>
              <a:ext cx="3800475" cy="333375"/>
            </a:xfrm>
            <a:prstGeom prst="rect">
              <a:avLst/>
            </a:prstGeom>
          </p:spPr>
        </p:pic>
      </p:grpSp>
      <p:sp>
        <p:nvSpPr>
          <p:cNvPr id="18" name="Text Placeholder 2"/>
          <p:cNvSpPr txBox="1">
            <a:spLocks/>
          </p:cNvSpPr>
          <p:nvPr/>
        </p:nvSpPr>
        <p:spPr>
          <a:xfrm>
            <a:off x="2941136" y="4772483"/>
            <a:ext cx="6166066" cy="9317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হাঁসের বাচ্চার দাম ৮০ টাকা হলে ৩টি হাঁসের বাচ্চার দাম কত </a:t>
            </a:r>
            <a:r>
              <a:rPr lang="bn-BD" sz="4000" dirty="0" smtClean="0">
                <a:solidFill>
                  <a:srgbClr val="1834C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1834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18"/>
          <p:cNvGrpSpPr/>
          <p:nvPr/>
        </p:nvGrpSpPr>
        <p:grpSpPr>
          <a:xfrm>
            <a:off x="1633923" y="533955"/>
            <a:ext cx="8212418" cy="4238526"/>
            <a:chOff x="100921" y="25602"/>
            <a:chExt cx="12091080" cy="46933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108" y="25602"/>
              <a:ext cx="2906893" cy="2425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22" y="25602"/>
              <a:ext cx="2985178" cy="24761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098" y="25602"/>
              <a:ext cx="2985180" cy="2501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21" y="2450905"/>
              <a:ext cx="2985180" cy="226765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3216" y="2501703"/>
              <a:ext cx="2988061" cy="22168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276" y="25602"/>
              <a:ext cx="3213832" cy="24253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276" y="2450903"/>
              <a:ext cx="3213832" cy="22680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107" y="2450902"/>
              <a:ext cx="2906894" cy="2268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8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12976" y="827809"/>
            <a:ext cx="5229225" cy="1447800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1" descr="TRPalm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9490" cy="38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TRPalm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048"/>
            <a:ext cx="3678699" cy="32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TRPal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06" y="0"/>
            <a:ext cx="3980094" cy="40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TRPalm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06" y="3348111"/>
            <a:ext cx="3980094" cy="350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385004" y="2692487"/>
            <a:ext cx="7120597" cy="221599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ঐকিক নিয়ম </a:t>
            </a:r>
            <a:r>
              <a:rPr lang="en-US" sz="13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84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279</TotalTime>
  <Words>338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2020-07-27T10:40:24Z</dcterms:created>
  <dcterms:modified xsi:type="dcterms:W3CDTF">2020-09-24T13:25:38Z</dcterms:modified>
</cp:coreProperties>
</file>