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68" r:id="rId4"/>
    <p:sldId id="260" r:id="rId5"/>
    <p:sldId id="259" r:id="rId6"/>
    <p:sldId id="271" r:id="rId7"/>
    <p:sldId id="261" r:id="rId8"/>
    <p:sldId id="272" r:id="rId9"/>
    <p:sldId id="275" r:id="rId10"/>
    <p:sldId id="277" r:id="rId11"/>
    <p:sldId id="274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8F1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0C18-F34C-4461-9449-A59ED2D02257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6D0F-74AE-4E17-B21B-EE0D4470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C531-0F10-4440-98F2-461C36CE632A}" type="datetimeFigureOut">
              <a:rPr lang="en-US" smtClean="0"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3852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514600"/>
            <a:ext cx="3269673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4" y="2659336"/>
            <a:ext cx="32004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533400"/>
            <a:ext cx="2743200" cy="83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pen se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657600" cy="209702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352800" y="2459737"/>
            <a:ext cx="2667000" cy="11216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27520" y="2895600"/>
            <a:ext cx="1211580" cy="2225040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00px-Gnome-dev-pr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2743200" cy="2743200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5" cstate="print"/>
          <a:srcRect t="13502" b="12236"/>
          <a:stretch>
            <a:fillRect/>
          </a:stretch>
        </p:blipFill>
        <p:spPr>
          <a:xfrm>
            <a:off x="5808831" y="1371600"/>
            <a:ext cx="2801769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701" y="4127502"/>
            <a:ext cx="1041395" cy="1219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2444" y="1162221"/>
            <a:ext cx="987131" cy="140589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97617"/>
            <a:ext cx="1527175" cy="7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2102" y="5098078"/>
            <a:ext cx="1041395" cy="1219202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3938987" y="5491693"/>
            <a:ext cx="556813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52400"/>
            <a:ext cx="2209800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 কাজ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139" y="3886200"/>
            <a:ext cx="6192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১।ভিডিও ক্যামেরা কি ইনপুট ডিভাইস?হ্যা হলে কেন ব্যাখ্যা কর।</a:t>
            </a:r>
          </a:p>
          <a:p>
            <a:r>
              <a:rPr lang="bn-IN" sz="2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২।স্কানার কোন ধরনের ডিভাইস বর্ণনা কর।</a:t>
            </a:r>
            <a:endParaRPr lang="en-US" sz="24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5400000">
            <a:off x="3618498" y="-496302"/>
            <a:ext cx="1373605" cy="281940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451733"/>
            <a:ext cx="2057400" cy="9233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057400"/>
            <a:ext cx="39725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১। ইনপুট ডিভাইস কাকে বলে?</a:t>
            </a:r>
          </a:p>
          <a:p>
            <a:r>
              <a:rPr lang="bn-IN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২। ৫টি ইনপুট ডিভাইসের নাম বল।</a:t>
            </a:r>
          </a:p>
          <a:p>
            <a:r>
              <a:rPr lang="bn-IN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 মাউস কি ধরনের ডিভাইস?</a:t>
            </a:r>
            <a:endParaRPr lang="en-US" sz="28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27077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124" y="228600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567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তোমার পরিচিত একটি 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ইন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টপুট 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ডিভাইসের কাজ বর্ণনা কর।</a:t>
            </a:r>
            <a:endParaRPr lang="en-US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371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6176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রিপন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বাড়ৈ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নান্দিকাঠী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3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নলছিটি,ঝালকাঠী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32004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৬ষ্ট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ঃতথ্য ও যোগাযোগ প্রযুক্তি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204" y="352151"/>
            <a:ext cx="42672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5" y="5689598"/>
            <a:ext cx="739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0" y="762000"/>
            <a:ext cx="22098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762000"/>
            <a:ext cx="2619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2743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24" y="2743199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62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ইন</a:t>
            </a:r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পুট </a:t>
            </a:r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endParaRPr lang="en-US" sz="4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715000" y="304800"/>
            <a:ext cx="2971800" cy="804672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152400"/>
            <a:ext cx="35052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ফলঃ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44" y="2228671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ইন</a:t>
            </a: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পুট </a:t>
            </a: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ডিভাইস কি তা বলতে পারবে।</a:t>
            </a:r>
          </a:p>
          <a:p>
            <a:pPr marL="342900" indent="-342900">
              <a:buAutoNum type="arabicParenR"/>
            </a:pPr>
            <a:r>
              <a:rPr lang="bn-IN" sz="2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ইনপুট </a:t>
            </a: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ডিভাইসের নাম বলতে পারবে</a:t>
            </a: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ইনপুট ডিভাইসের বর্ণনা দিতে পারবে।</a:t>
            </a:r>
            <a:endParaRPr lang="bn-IN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What Teachers Need to Know About Using Smart Speakers in the Classroom |  Common Sense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6019800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কয়েকটি ইনপুট ডিভাইস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0"/>
            <a:ext cx="7010399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নিচের চিত্রগুলো লক্ষ্য কর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533538"/>
            <a:ext cx="8443734" cy="50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18" y="148736"/>
            <a:ext cx="2620442" cy="155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7771" y="2209800"/>
            <a:ext cx="29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ইনপুট </a:t>
            </a:r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ডিভাইস </a:t>
            </a:r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কাকে বলে?</a:t>
            </a:r>
          </a:p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পাঁচটি </a:t>
            </a:r>
            <a:r>
              <a:rPr lang="bn-IN" sz="2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ইনপুট</a:t>
            </a:r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ডিভাইসের নাম লেখ।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36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4732624"/>
            <a:ext cx="2381250" cy="17811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5378760" cy="23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7771" y="6400800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এগুলো তোমাদের উত্তরের সাথে মিলে কি?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1198" y="5807885"/>
            <a:ext cx="327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 ডিভাইস কোন কিছু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ভিতরে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দেখায়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k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42" y="3276600"/>
            <a:ext cx="8446168" cy="23533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6922994">
            <a:off x="5139752" y="5974722"/>
            <a:ext cx="1091045" cy="505326"/>
            <a:chOff x="1295400" y="3352800"/>
            <a:chExt cx="1600200" cy="533400"/>
          </a:xfrm>
        </p:grpSpPr>
        <p:sp>
          <p:nvSpPr>
            <p:cNvPr id="7" name="Flowchart: Delay 6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14431" y="472786"/>
            <a:ext cx="5486400" cy="2286000"/>
            <a:chOff x="3200400" y="1600200"/>
            <a:chExt cx="5791200" cy="3352800"/>
          </a:xfrm>
        </p:grpSpPr>
        <p:pic>
          <p:nvPicPr>
            <p:cNvPr id="10" name="Picture 9" descr="com.jpg"/>
            <p:cNvPicPr>
              <a:picLocks noChangeAspect="1"/>
            </p:cNvPicPr>
            <p:nvPr/>
          </p:nvPicPr>
          <p:blipFill>
            <a:blip r:embed="rId3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 rot="16922994">
            <a:off x="1329752" y="5517522"/>
            <a:ext cx="1091045" cy="505326"/>
            <a:chOff x="1295400" y="3352800"/>
            <a:chExt cx="1600200" cy="533400"/>
          </a:xfrm>
        </p:grpSpPr>
        <p:sp>
          <p:nvSpPr>
            <p:cNvPr id="15" name="Flowchart: Delay 14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6922994">
            <a:off x="4588840" y="5974722"/>
            <a:ext cx="1091045" cy="505326"/>
            <a:chOff x="1295400" y="3352800"/>
            <a:chExt cx="1600200" cy="533400"/>
          </a:xfrm>
        </p:grpSpPr>
        <p:sp>
          <p:nvSpPr>
            <p:cNvPr id="18" name="Flowchart: Delay 17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6922994">
            <a:off x="339152" y="5517418"/>
            <a:ext cx="1091045" cy="505326"/>
            <a:chOff x="1295400" y="3352800"/>
            <a:chExt cx="1600200" cy="533400"/>
          </a:xfrm>
        </p:grpSpPr>
        <p:sp>
          <p:nvSpPr>
            <p:cNvPr id="22" name="Flowchart: Delay 21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40727" y="145709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রি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457" y="145709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প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9020" y="145709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81400" y="3276600"/>
            <a:ext cx="1981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990601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1676400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184269">
            <a:off x="1186982" y="3514810"/>
            <a:ext cx="2547874" cy="124470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2514600"/>
            <a:ext cx="2362200" cy="9906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510398">
            <a:off x="5791674" y="3571675"/>
            <a:ext cx="2057400" cy="13125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00800" y="2590800"/>
            <a:ext cx="2362200" cy="10668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9000" y="1676400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8007" y="990600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91000" y="914400"/>
            <a:ext cx="457200" cy="2209800"/>
          </a:xfrm>
          <a:prstGeom prst="downArrow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680871">
            <a:off x="5123392" y="552877"/>
            <a:ext cx="457200" cy="334630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356238">
            <a:off x="6641223" y="759986"/>
            <a:ext cx="457200" cy="1370492"/>
          </a:xfrm>
          <a:prstGeom prst="downArrow">
            <a:avLst/>
          </a:prstGeom>
          <a:solidFill>
            <a:schemeClr val="accent3"/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103683">
            <a:off x="7310645" y="679851"/>
            <a:ext cx="457200" cy="646455"/>
          </a:xfrm>
          <a:prstGeom prst="downArrow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460156">
            <a:off x="6038150" y="714843"/>
            <a:ext cx="457200" cy="217526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3528966">
            <a:off x="1432653" y="542780"/>
            <a:ext cx="457200" cy="934849"/>
          </a:xfrm>
          <a:prstGeom prst="downArrow">
            <a:avLst/>
          </a:prstGeom>
          <a:solidFill>
            <a:srgbClr val="002060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417212">
            <a:off x="2020892" y="477158"/>
            <a:ext cx="457200" cy="179719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849076">
            <a:off x="2846556" y="41479"/>
            <a:ext cx="457200" cy="2994201"/>
          </a:xfrm>
          <a:prstGeom prst="downArrow">
            <a:avLst/>
          </a:prstGeom>
          <a:solidFill>
            <a:schemeClr val="accent6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96800">
            <a:off x="3335188" y="686226"/>
            <a:ext cx="457200" cy="3084534"/>
          </a:xfrm>
          <a:prstGeom prst="downArrow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66800" y="152400"/>
            <a:ext cx="6934200" cy="8382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নাম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57600" y="5410200"/>
            <a:ext cx="1524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76600" y="4343400"/>
            <a:ext cx="2286000" cy="10668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169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Ripan Barai</cp:lastModifiedBy>
  <cp:revision>317</cp:revision>
  <dcterms:created xsi:type="dcterms:W3CDTF">2019-04-21T04:35:35Z</dcterms:created>
  <dcterms:modified xsi:type="dcterms:W3CDTF">2020-09-23T19:11:37Z</dcterms:modified>
</cp:coreProperties>
</file>