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258" r:id="rId3"/>
    <p:sldId id="268" r:id="rId4"/>
    <p:sldId id="260" r:id="rId5"/>
    <p:sldId id="259" r:id="rId6"/>
    <p:sldId id="271" r:id="rId7"/>
    <p:sldId id="261" r:id="rId8"/>
    <p:sldId id="272" r:id="rId9"/>
    <p:sldId id="278" r:id="rId10"/>
    <p:sldId id="275" r:id="rId11"/>
    <p:sldId id="277" r:id="rId12"/>
    <p:sldId id="263" r:id="rId13"/>
    <p:sldId id="264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B8F17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60C18-F34C-4461-9449-A59ED2D02257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66D0F-74AE-4E17-B21B-EE0D44700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14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C531-0F10-4440-98F2-461C36CE632A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26C7-33BF-40E7-8087-3FC18B846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0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C531-0F10-4440-98F2-461C36CE632A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26C7-33BF-40E7-8087-3FC18B846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5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C531-0F10-4440-98F2-461C36CE632A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26C7-33BF-40E7-8087-3FC18B846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09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C531-0F10-4440-98F2-461C36CE632A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26C7-33BF-40E7-8087-3FC18B846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C531-0F10-4440-98F2-461C36CE632A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26C7-33BF-40E7-8087-3FC18B846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65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C531-0F10-4440-98F2-461C36CE632A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26C7-33BF-40E7-8087-3FC18B846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58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C531-0F10-4440-98F2-461C36CE632A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26C7-33BF-40E7-8087-3FC18B846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14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C531-0F10-4440-98F2-461C36CE632A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26C7-33BF-40E7-8087-3FC18B846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71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C531-0F10-4440-98F2-461C36CE632A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26C7-33BF-40E7-8087-3FC18B846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12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C531-0F10-4440-98F2-461C36CE632A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26C7-33BF-40E7-8087-3FC18B846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34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C531-0F10-4440-98F2-461C36CE632A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26C7-33BF-40E7-8087-3FC18B846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2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1C531-0F10-4440-98F2-461C36CE632A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626C7-33BF-40E7-8087-3FC18B846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5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457200"/>
            <a:ext cx="3738524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en-US" sz="13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2514600"/>
            <a:ext cx="3269673" cy="28955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964" y="2659336"/>
            <a:ext cx="3200400" cy="289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0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70000" contrast="-70000"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76600" y="2362200"/>
            <a:ext cx="2514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https://www.youtube.com/watch?v=lSud56DBIHE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08294" y="523589"/>
            <a:ext cx="32512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চলো একটা ভিডিও দেখি</a:t>
            </a:r>
            <a:endParaRPr lang="en-US" sz="32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72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70000" contrast="-70000"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3276600" y="42118"/>
            <a:ext cx="2590800" cy="8046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দলীয় কাজ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1828800" y="1905000"/>
            <a:ext cx="4724400" cy="990600"/>
          </a:xfrm>
          <a:prstGeom prst="flowChartProcess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1)RAM</a:t>
            </a:r>
            <a:r>
              <a:rPr lang="bn-IN" sz="24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ROM</a:t>
            </a:r>
            <a:r>
              <a:rPr lang="bn-IN" sz="24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কাজ লেখ।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2)RAM </a:t>
            </a:r>
            <a:r>
              <a:rPr lang="bn-IN" sz="24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ও </a:t>
            </a:r>
            <a:r>
              <a:rPr lang="en-US" sz="24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ROM </a:t>
            </a:r>
            <a:r>
              <a:rPr lang="bn-IN" sz="24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পার্থক্য লেখ।</a:t>
            </a:r>
            <a:endParaRPr lang="en-US" sz="24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55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 rot="5400000">
            <a:off x="3618498" y="-496302"/>
            <a:ext cx="1373605" cy="2819401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76600" y="451733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27000">
                  <a:schemeClr val="accent6">
                    <a:lumMod val="75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2057400"/>
            <a:ext cx="3124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১। মেমোরি কত প্রকার?</a:t>
            </a:r>
          </a:p>
          <a:p>
            <a:r>
              <a:rPr lang="bn-IN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২।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RAM </a:t>
            </a:r>
            <a:r>
              <a:rPr lang="bn-IN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এর পূর্ণরূপ লেখ।</a:t>
            </a:r>
          </a:p>
          <a:p>
            <a:r>
              <a:rPr lang="bn-IN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৩।</a:t>
            </a:r>
            <a:r>
              <a:rPr lang="en-US" sz="2400" b="1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ROM </a:t>
            </a:r>
            <a:r>
              <a:rPr lang="bn-IN" sz="2400" b="1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এর পূর্ণরূপ লেখ।</a:t>
            </a:r>
            <a:endParaRPr lang="en-US" sz="2400" b="1" dirty="0"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19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-27077"/>
            <a:ext cx="2857500" cy="160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08124" y="228600"/>
            <a:ext cx="2632452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27000">
                  <a:schemeClr val="accent6">
                    <a:lumMod val="75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" t="36900" r="7407" b="33733"/>
          <a:stretch/>
        </p:blipFill>
        <p:spPr>
          <a:xfrm>
            <a:off x="57150" y="2590800"/>
            <a:ext cx="4267200" cy="12837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7" t="31588" r="17843" b="27930"/>
          <a:stretch/>
        </p:blipFill>
        <p:spPr>
          <a:xfrm>
            <a:off x="4756149" y="2590800"/>
            <a:ext cx="4368200" cy="12837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609600" y="4343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4528066"/>
            <a:ext cx="5484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latin typeface="Nikosh" pitchFamily="2" charset="0"/>
                <a:cs typeface="Nikosh" pitchFamily="2" charset="0"/>
              </a:rPr>
              <a:t>ডিভাইস দুটোর মধ্যে কোনটি বেশি গুরুত্বপূর্ণ ব্যাখ্যা করো।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4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13716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27000">
                  <a:schemeClr val="accent6">
                    <a:lumMod val="75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409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746176"/>
            <a:ext cx="457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রিপন</a:t>
            </a:r>
            <a:r>
              <a:rPr lang="en-US" sz="32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বাড়ৈ</a:t>
            </a:r>
            <a:endParaRPr lang="en-US" sz="3200" b="1" dirty="0" smtClean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32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32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শিক্ষক</a:t>
            </a:r>
            <a:endParaRPr lang="en-US" sz="3200" b="1" dirty="0" smtClean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32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নান্দিকাঠী</a:t>
            </a:r>
            <a:r>
              <a:rPr lang="en-US" sz="32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আদর্শ</a:t>
            </a:r>
            <a:r>
              <a:rPr lang="en-US" sz="32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মাধ্যমিক</a:t>
            </a:r>
            <a:r>
              <a:rPr lang="en-US" sz="32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বিদ্যালয়</a:t>
            </a:r>
            <a:endParaRPr lang="en-US" sz="3200" b="1" dirty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32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নলছিটি,ঝালকাঠী</a:t>
            </a:r>
            <a:endParaRPr lang="en-US" sz="3200" b="1" dirty="0" smtClean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10200" y="3200400"/>
            <a:ext cx="3657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endParaRPr lang="en-US" sz="32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ঃতথ্য ও যোগাযোগ প্রযুক্তি</a:t>
            </a:r>
            <a:endParaRPr lang="en-US" sz="32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2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4204" y="352151"/>
            <a:ext cx="4267200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27000">
                  <a:schemeClr val="accent6">
                    <a:lumMod val="75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07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86469" y="533400"/>
            <a:ext cx="3171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চিত্রটি ভালো করে লক্ষ্য কর</a:t>
            </a:r>
            <a:endParaRPr lang="en-US" sz="28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91941" y="6176664"/>
            <a:ext cx="4160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এটা হলো মানব মস্তিষ্ক।যা স্মৃতি ধরে রাখে।</a:t>
            </a:r>
            <a:endParaRPr lang="en-US" sz="2400" b="1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242" y="1295401"/>
            <a:ext cx="697951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14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43200" y="266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5562600"/>
            <a:ext cx="33528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n w="0">
                  <a:solidFill>
                    <a:schemeClr val="tx2"/>
                  </a:solidFill>
                </a:ln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মেমরি</a:t>
            </a:r>
            <a:r>
              <a:rPr lang="en-US" sz="2400" b="1" dirty="0">
                <a:ln w="0">
                  <a:solidFill>
                    <a:schemeClr val="tx2"/>
                  </a:solidFill>
                </a:ln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b="1" dirty="0" err="1">
                <a:ln w="0">
                  <a:solidFill>
                    <a:schemeClr val="tx2"/>
                  </a:solidFill>
                </a:ln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স্টোরেজ</a:t>
            </a:r>
            <a:r>
              <a:rPr lang="en-US" sz="2400" b="1" dirty="0">
                <a:ln w="0">
                  <a:solidFill>
                    <a:schemeClr val="tx2"/>
                  </a:solidFill>
                </a:ln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2400" b="1" dirty="0" err="1">
                <a:ln w="0">
                  <a:solidFill>
                    <a:schemeClr val="tx2"/>
                  </a:solidFill>
                </a:ln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ডিভাইস</a:t>
            </a:r>
            <a:r>
              <a:rPr lang="bn-BD" sz="2400" b="1" dirty="0">
                <a:ln w="0">
                  <a:solidFill>
                    <a:schemeClr val="tx2"/>
                  </a:solidFill>
                </a:ln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b="1" dirty="0">
              <a:ln w="0">
                <a:solidFill>
                  <a:schemeClr val="tx2"/>
                </a:solidFill>
              </a:ln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27000">
                  <a:schemeClr val="accent6">
                    <a:lumMod val="75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5715000" y="304800"/>
            <a:ext cx="2971800" cy="804672"/>
          </a:xfrm>
          <a:prstGeom prst="flowChartPunchedTap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আজকের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endParaRPr lang="en-US" sz="48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924799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58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19400" y="152400"/>
            <a:ext cx="3505200" cy="13716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" pitchFamily="2" charset="0"/>
                <a:cs typeface="Nikosh" pitchFamily="2" charset="0"/>
              </a:rPr>
              <a:t>শিখন</a:t>
            </a:r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" pitchFamily="2" charset="0"/>
                <a:cs typeface="Nikosh" pitchFamily="2" charset="0"/>
              </a:rPr>
              <a:t>ফলঃ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3544" y="2228671"/>
            <a:ext cx="5206875" cy="16312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এই</a:t>
            </a:r>
            <a:r>
              <a:rPr lang="en-US" sz="2400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2400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2400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2400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…</a:t>
            </a:r>
          </a:p>
          <a:p>
            <a:r>
              <a:rPr lang="en-US" sz="2400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১। </a:t>
            </a:r>
            <a:r>
              <a:rPr lang="en-US" sz="2400" dirty="0" err="1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মেমোরি</a:t>
            </a:r>
            <a:r>
              <a:rPr lang="en-US" sz="2400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dirty="0" err="1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স্টোরেজ</a:t>
            </a:r>
            <a:r>
              <a:rPr lang="en-US" sz="2400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ডিভাইস</a:t>
            </a:r>
            <a:r>
              <a:rPr lang="bn-IN" sz="2400" dirty="0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কি তা বলতে</a:t>
            </a:r>
            <a:r>
              <a:rPr lang="en-US" sz="2400" dirty="0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bn-IN" sz="2400" dirty="0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ln>
                <a:solidFill>
                  <a:srgbClr val="0070C0"/>
                </a:solidFill>
              </a:ln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2400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২। </a:t>
            </a:r>
            <a:r>
              <a:rPr lang="en-US" sz="2400" dirty="0" err="1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মেমোরির</a:t>
            </a:r>
            <a:r>
              <a:rPr lang="en-US" sz="2400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শ্রেণিবিভাগ</a:t>
            </a:r>
            <a:r>
              <a:rPr lang="en-US" sz="2400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400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bn-IN" sz="2400" dirty="0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ln>
                <a:solidFill>
                  <a:srgbClr val="0070C0"/>
                </a:solidFill>
              </a:ln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2400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৩। </a:t>
            </a:r>
            <a:r>
              <a:rPr lang="en-US" sz="2400" dirty="0" err="1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র‌্যাম</a:t>
            </a:r>
            <a:r>
              <a:rPr lang="en-US" sz="2800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ও </a:t>
            </a:r>
            <a:r>
              <a:rPr lang="en-US" sz="2400" dirty="0" err="1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রমের</a:t>
            </a:r>
            <a:r>
              <a:rPr lang="en-US" sz="2400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পার্থক্য</a:t>
            </a:r>
            <a:r>
              <a:rPr lang="en-US" sz="2400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নির্ণয়</a:t>
            </a:r>
            <a:r>
              <a:rPr lang="en-US" sz="2400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400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400" dirty="0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ln>
                <a:solidFill>
                  <a:srgbClr val="0070C0"/>
                </a:solidFill>
              </a:ln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27000">
                  <a:schemeClr val="accent6">
                    <a:lumMod val="75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787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What Teachers Need to Know About Using Smart Speakers in the Classroom |  Common Sense Educ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66800" y="0"/>
            <a:ext cx="7010399" cy="4572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atin typeface="Nikosh" pitchFamily="2" charset="0"/>
                <a:cs typeface="Nikosh" pitchFamily="2" charset="0"/>
              </a:rPr>
              <a:t>নিচের চিত্রগুলো লক্ষ্য কর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27426"/>
            <a:ext cx="3962400" cy="2796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48" y="1227426"/>
            <a:ext cx="4270952" cy="2796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lowchart: Punched Tape 1"/>
          <p:cNvSpPr/>
          <p:nvPr/>
        </p:nvSpPr>
        <p:spPr>
          <a:xfrm>
            <a:off x="2209800" y="5638800"/>
            <a:ext cx="2667000" cy="8046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তথ্য সংগ্রহকারী ডিভাইস</a:t>
            </a:r>
            <a:endParaRPr lang="en-US" sz="24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79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918" y="148736"/>
            <a:ext cx="2620442" cy="1553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07771" y="2209800"/>
            <a:ext cx="33185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0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১।বলত মেমোরি কোন ধরনের ডিভাইস?</a:t>
            </a:r>
          </a:p>
          <a:p>
            <a:r>
              <a:rPr lang="bn-IN" sz="20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২।মেমোরি  কোথায় থাকে?</a:t>
            </a:r>
            <a:endParaRPr lang="en-US" sz="20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40360" y="3048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27000">
                  <a:schemeClr val="accent6">
                    <a:lumMod val="75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509" y="4732624"/>
            <a:ext cx="23812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743200" y="1600200"/>
            <a:ext cx="3441033" cy="76944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মেমরি</a:t>
            </a:r>
            <a:r>
              <a:rPr lang="en-US" sz="440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দুই</a:t>
            </a:r>
            <a:r>
              <a:rPr lang="en-US" sz="440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প্রকার</a:t>
            </a:r>
            <a:endParaRPr lang="en-US" sz="4400" dirty="0">
              <a:ln w="11430"/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093049" y="2984938"/>
            <a:ext cx="474133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447342" y="2375338"/>
            <a:ext cx="9446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083603" y="2983041"/>
            <a:ext cx="18892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824936" y="2983041"/>
            <a:ext cx="18892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71628" y="4949279"/>
            <a:ext cx="2861734" cy="76944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প্রধান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মেমরি</a:t>
            </a:r>
            <a:endParaRPr lang="en-US" sz="44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94069" y="5306291"/>
            <a:ext cx="2861734" cy="76944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সহায়ক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মেমরি</a:t>
            </a:r>
            <a:endParaRPr lang="en-US" sz="44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" t="38846" r="7407" b="37277"/>
          <a:stretch/>
        </p:blipFill>
        <p:spPr>
          <a:xfrm>
            <a:off x="671628" y="3364041"/>
            <a:ext cx="2861734" cy="11847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24926" r="12146" b="26985"/>
          <a:stretch/>
        </p:blipFill>
        <p:spPr>
          <a:xfrm>
            <a:off x="5394069" y="3381247"/>
            <a:ext cx="2861734" cy="16469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4" name="TextBox 33"/>
          <p:cNvSpPr txBox="1"/>
          <p:nvPr/>
        </p:nvSpPr>
        <p:spPr>
          <a:xfrm>
            <a:off x="2893818" y="228599"/>
            <a:ext cx="3441033" cy="76944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মেমরি</a:t>
            </a:r>
            <a:r>
              <a:rPr lang="en-US" sz="4400" b="1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র</a:t>
            </a:r>
            <a:r>
              <a:rPr lang="en-US" sz="44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প্রকারভেদ</a:t>
            </a:r>
            <a:endParaRPr lang="en-US" sz="4400" b="1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64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 animBg="1"/>
      <p:bldP spid="31" grpId="0" animBg="1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86000" y="152400"/>
            <a:ext cx="4572000" cy="914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জোড়ায় কাজ</a:t>
            </a:r>
            <a:endParaRPr lang="en-US" sz="5400" b="1" dirty="0"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2286000"/>
            <a:ext cx="3805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১।মেমোরি কত প্রকার ও কিকি?</a:t>
            </a:r>
          </a:p>
          <a:p>
            <a:r>
              <a:rPr lang="bn-IN" sz="2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২।</a:t>
            </a:r>
            <a:r>
              <a:rPr lang="en-US" sz="2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RAM</a:t>
            </a:r>
            <a:r>
              <a:rPr lang="bn-IN" sz="2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ও</a:t>
            </a:r>
            <a:r>
              <a:rPr lang="en-US" sz="2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ROM</a:t>
            </a:r>
            <a:r>
              <a:rPr lang="bn-IN" sz="2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এর পূর্ণরূপ লেখ</a:t>
            </a:r>
            <a:r>
              <a:rPr lang="bn-IN" sz="2400" b="1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24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58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186</Words>
  <Application>Microsoft Office PowerPoint</Application>
  <PresentationFormat>On-screen Show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Ripan Barai</cp:lastModifiedBy>
  <cp:revision>349</cp:revision>
  <dcterms:created xsi:type="dcterms:W3CDTF">2019-04-21T04:35:35Z</dcterms:created>
  <dcterms:modified xsi:type="dcterms:W3CDTF">2020-09-24T15:29:04Z</dcterms:modified>
</cp:coreProperties>
</file>