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0" r:id="rId5"/>
    <p:sldId id="263" r:id="rId6"/>
    <p:sldId id="260" r:id="rId7"/>
    <p:sldId id="262" r:id="rId8"/>
    <p:sldId id="261" r:id="rId9"/>
    <p:sldId id="265" r:id="rId10"/>
    <p:sldId id="269" r:id="rId11"/>
    <p:sldId id="264" r:id="rId12"/>
    <p:sldId id="274" r:id="rId13"/>
    <p:sldId id="275" r:id="rId14"/>
    <p:sldId id="272" r:id="rId15"/>
    <p:sldId id="266" r:id="rId16"/>
    <p:sldId id="273" r:id="rId17"/>
    <p:sldId id="267"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FF0066"/>
    <a:srgbClr val="3573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400" autoAdjust="0"/>
  </p:normalViewPr>
  <p:slideViewPr>
    <p:cSldViewPr snapToGrid="0">
      <p:cViewPr varScale="1">
        <p:scale>
          <a:sx n="98" d="100"/>
          <a:sy n="98" d="100"/>
        </p:scale>
        <p:origin x="163" y="77"/>
      </p:cViewPr>
      <p:guideLst/>
    </p:cSldViewPr>
  </p:slideViewPr>
  <p:notesTextViewPr>
    <p:cViewPr>
      <p:scale>
        <a:sx n="1" d="1"/>
        <a:sy n="1" d="1"/>
      </p:scale>
      <p:origin x="0" y="0"/>
    </p:cViewPr>
  </p:notesTextViewPr>
  <p:sorterViewPr>
    <p:cViewPr>
      <p:scale>
        <a:sx n="100" d="100"/>
        <a:sy n="100" d="100"/>
      </p:scale>
      <p:origin x="0" y="-169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5C3A7E-BE48-4C72-B8A7-61047294DC81}" type="datetimeFigureOut">
              <a:rPr lang="en-US" smtClean="0"/>
              <a:t>24-Sep-20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DDE2D-6C4C-419F-BC9F-95B1B318B31C}" type="slidenum">
              <a:rPr lang="en-US" smtClean="0"/>
              <a:t>‹#›</a:t>
            </a:fld>
            <a:endParaRPr lang="en-US"/>
          </a:p>
        </p:txBody>
      </p:sp>
    </p:spTree>
    <p:extLst>
      <p:ext uri="{BB962C8B-B14F-4D97-AF65-F5344CB8AC3E}">
        <p14:creationId xmlns:p14="http://schemas.microsoft.com/office/powerpoint/2010/main" val="2405238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C3A7E-BE48-4C72-B8A7-61047294DC81}" type="datetimeFigureOut">
              <a:rPr lang="en-US" smtClean="0"/>
              <a:t>24-Sep-20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DDE2D-6C4C-419F-BC9F-95B1B318B31C}" type="slidenum">
              <a:rPr lang="en-US" smtClean="0"/>
              <a:t>‹#›</a:t>
            </a:fld>
            <a:endParaRPr lang="en-US"/>
          </a:p>
        </p:txBody>
      </p:sp>
    </p:spTree>
    <p:extLst>
      <p:ext uri="{BB962C8B-B14F-4D97-AF65-F5344CB8AC3E}">
        <p14:creationId xmlns:p14="http://schemas.microsoft.com/office/powerpoint/2010/main" val="3699806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C3A7E-BE48-4C72-B8A7-61047294DC81}" type="datetimeFigureOut">
              <a:rPr lang="en-US" smtClean="0"/>
              <a:t>24-Sep-20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DDE2D-6C4C-419F-BC9F-95B1B318B31C}" type="slidenum">
              <a:rPr lang="en-US" smtClean="0"/>
              <a:t>‹#›</a:t>
            </a:fld>
            <a:endParaRPr lang="en-US"/>
          </a:p>
        </p:txBody>
      </p:sp>
    </p:spTree>
    <p:extLst>
      <p:ext uri="{BB962C8B-B14F-4D97-AF65-F5344CB8AC3E}">
        <p14:creationId xmlns:p14="http://schemas.microsoft.com/office/powerpoint/2010/main" val="1664682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C3A7E-BE48-4C72-B8A7-61047294DC81}" type="datetimeFigureOut">
              <a:rPr lang="en-US" smtClean="0"/>
              <a:t>24-Sep-20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DDE2D-6C4C-419F-BC9F-95B1B318B31C}" type="slidenum">
              <a:rPr lang="en-US" smtClean="0"/>
              <a:t>‹#›</a:t>
            </a:fld>
            <a:endParaRPr lang="en-US"/>
          </a:p>
        </p:txBody>
      </p:sp>
    </p:spTree>
    <p:extLst>
      <p:ext uri="{BB962C8B-B14F-4D97-AF65-F5344CB8AC3E}">
        <p14:creationId xmlns:p14="http://schemas.microsoft.com/office/powerpoint/2010/main" val="1610786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5C3A7E-BE48-4C72-B8A7-61047294DC81}" type="datetimeFigureOut">
              <a:rPr lang="en-US" smtClean="0"/>
              <a:t>24-Sep-20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DDE2D-6C4C-419F-BC9F-95B1B318B31C}" type="slidenum">
              <a:rPr lang="en-US" smtClean="0"/>
              <a:t>‹#›</a:t>
            </a:fld>
            <a:endParaRPr lang="en-US"/>
          </a:p>
        </p:txBody>
      </p:sp>
    </p:spTree>
    <p:extLst>
      <p:ext uri="{BB962C8B-B14F-4D97-AF65-F5344CB8AC3E}">
        <p14:creationId xmlns:p14="http://schemas.microsoft.com/office/powerpoint/2010/main" val="384569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5C3A7E-BE48-4C72-B8A7-61047294DC81}" type="datetimeFigureOut">
              <a:rPr lang="en-US" smtClean="0"/>
              <a:t>24-Sep-20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DDE2D-6C4C-419F-BC9F-95B1B318B31C}" type="slidenum">
              <a:rPr lang="en-US" smtClean="0"/>
              <a:t>‹#›</a:t>
            </a:fld>
            <a:endParaRPr lang="en-US"/>
          </a:p>
        </p:txBody>
      </p:sp>
    </p:spTree>
    <p:extLst>
      <p:ext uri="{BB962C8B-B14F-4D97-AF65-F5344CB8AC3E}">
        <p14:creationId xmlns:p14="http://schemas.microsoft.com/office/powerpoint/2010/main" val="2109126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5C3A7E-BE48-4C72-B8A7-61047294DC81}" type="datetimeFigureOut">
              <a:rPr lang="en-US" smtClean="0"/>
              <a:t>24-Sep-20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9DDE2D-6C4C-419F-BC9F-95B1B318B31C}" type="slidenum">
              <a:rPr lang="en-US" smtClean="0"/>
              <a:t>‹#›</a:t>
            </a:fld>
            <a:endParaRPr lang="en-US"/>
          </a:p>
        </p:txBody>
      </p:sp>
    </p:spTree>
    <p:extLst>
      <p:ext uri="{BB962C8B-B14F-4D97-AF65-F5344CB8AC3E}">
        <p14:creationId xmlns:p14="http://schemas.microsoft.com/office/powerpoint/2010/main" val="3072257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5C3A7E-BE48-4C72-B8A7-61047294DC81}" type="datetimeFigureOut">
              <a:rPr lang="en-US" smtClean="0"/>
              <a:t>24-Sep-20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9DDE2D-6C4C-419F-BC9F-95B1B318B31C}" type="slidenum">
              <a:rPr lang="en-US" smtClean="0"/>
              <a:t>‹#›</a:t>
            </a:fld>
            <a:endParaRPr lang="en-US"/>
          </a:p>
        </p:txBody>
      </p:sp>
    </p:spTree>
    <p:extLst>
      <p:ext uri="{BB962C8B-B14F-4D97-AF65-F5344CB8AC3E}">
        <p14:creationId xmlns:p14="http://schemas.microsoft.com/office/powerpoint/2010/main" val="3021652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C3A7E-BE48-4C72-B8A7-61047294DC81}" type="datetimeFigureOut">
              <a:rPr lang="en-US" smtClean="0"/>
              <a:t>24-Sep-20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9DDE2D-6C4C-419F-BC9F-95B1B318B31C}" type="slidenum">
              <a:rPr lang="en-US" smtClean="0"/>
              <a:t>‹#›</a:t>
            </a:fld>
            <a:endParaRPr lang="en-US"/>
          </a:p>
        </p:txBody>
      </p:sp>
    </p:spTree>
    <p:extLst>
      <p:ext uri="{BB962C8B-B14F-4D97-AF65-F5344CB8AC3E}">
        <p14:creationId xmlns:p14="http://schemas.microsoft.com/office/powerpoint/2010/main" val="1518385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C3A7E-BE48-4C72-B8A7-61047294DC81}" type="datetimeFigureOut">
              <a:rPr lang="en-US" smtClean="0"/>
              <a:t>24-Sep-20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DDE2D-6C4C-419F-BC9F-95B1B318B31C}" type="slidenum">
              <a:rPr lang="en-US" smtClean="0"/>
              <a:t>‹#›</a:t>
            </a:fld>
            <a:endParaRPr lang="en-US"/>
          </a:p>
        </p:txBody>
      </p:sp>
    </p:spTree>
    <p:extLst>
      <p:ext uri="{BB962C8B-B14F-4D97-AF65-F5344CB8AC3E}">
        <p14:creationId xmlns:p14="http://schemas.microsoft.com/office/powerpoint/2010/main" val="4002589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C3A7E-BE48-4C72-B8A7-61047294DC81}" type="datetimeFigureOut">
              <a:rPr lang="en-US" smtClean="0"/>
              <a:t>24-Sep-20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DDE2D-6C4C-419F-BC9F-95B1B318B31C}" type="slidenum">
              <a:rPr lang="en-US" smtClean="0"/>
              <a:t>‹#›</a:t>
            </a:fld>
            <a:endParaRPr lang="en-US"/>
          </a:p>
        </p:txBody>
      </p:sp>
    </p:spTree>
    <p:extLst>
      <p:ext uri="{BB962C8B-B14F-4D97-AF65-F5344CB8AC3E}">
        <p14:creationId xmlns:p14="http://schemas.microsoft.com/office/powerpoint/2010/main" val="3310491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C3A7E-BE48-4C72-B8A7-61047294DC81}" type="datetimeFigureOut">
              <a:rPr lang="en-US" smtClean="0"/>
              <a:t>24-Sep-20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DDE2D-6C4C-419F-BC9F-95B1B318B31C}" type="slidenum">
              <a:rPr lang="en-US" smtClean="0"/>
              <a:t>‹#›</a:t>
            </a:fld>
            <a:endParaRPr lang="en-US"/>
          </a:p>
        </p:txBody>
      </p:sp>
    </p:spTree>
    <p:extLst>
      <p:ext uri="{BB962C8B-B14F-4D97-AF65-F5344CB8AC3E}">
        <p14:creationId xmlns:p14="http://schemas.microsoft.com/office/powerpoint/2010/main" val="280822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5.png"/><Relationship Id="rId5" Type="http://schemas.openxmlformats.org/officeDocument/2006/relationships/hyperlink" Target="../Desktop/CONTENT1/Free-time%20Activities-hobbies_1_2.mp4" TargetMode="Externa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hyperlink" Target="mailto:ziahoque63@gmail.com"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eg"/><Relationship Id="rId2" Type="http://schemas.openxmlformats.org/officeDocument/2006/relationships/image" Target="../media/image25.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19.jpg"/><Relationship Id="rId4"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3634" y="2967335"/>
            <a:ext cx="18473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endParaRPr lang="en-US" sz="5400" b="1" cap="none" spc="0" dirty="0">
              <a:ln/>
              <a:solidFill>
                <a:schemeClr val="accent4"/>
              </a:solidFill>
              <a:effectLs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8424" y="588121"/>
            <a:ext cx="6409943" cy="404531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Horizontal Scroll 6"/>
          <p:cNvSpPr/>
          <p:nvPr/>
        </p:nvSpPr>
        <p:spPr>
          <a:xfrm>
            <a:off x="255746" y="1956816"/>
            <a:ext cx="5422678" cy="1933849"/>
          </a:xfrm>
          <a:prstGeom prst="horizontalScroll">
            <a:avLst/>
          </a:prstGeom>
          <a:blipFill>
            <a:blip r:embed="rId3"/>
            <a:tile tx="0" ty="0" sx="100000" sy="100000" flip="none" algn="tl"/>
          </a:blipFill>
          <a:ln>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schemeClr val="accent6">
                    <a:lumMod val="75000"/>
                  </a:schemeClr>
                </a:solidFill>
                <a:latin typeface="Bodoni MT Black" panose="02070A03080606020203" pitchFamily="18" charset="0"/>
              </a:rPr>
              <a:t>Welcome</a:t>
            </a:r>
            <a:endParaRPr lang="en-US" sz="8000" b="1" dirty="0">
              <a:solidFill>
                <a:schemeClr val="accent6">
                  <a:lumMod val="75000"/>
                </a:schemeClr>
              </a:solidFill>
              <a:latin typeface="Bodoni MT Black" panose="02070A03080606020203" pitchFamily="18" charset="0"/>
            </a:endParaRPr>
          </a:p>
        </p:txBody>
      </p:sp>
    </p:spTree>
    <p:extLst>
      <p:ext uri="{BB962C8B-B14F-4D97-AF65-F5344CB8AC3E}">
        <p14:creationId xmlns:p14="http://schemas.microsoft.com/office/powerpoint/2010/main" val="1635250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8066" y="82296"/>
            <a:ext cx="3755526" cy="1862048"/>
          </a:xfrm>
          <a:prstGeom prst="rect">
            <a:avLst/>
          </a:prstGeom>
          <a:blipFill>
            <a:blip r:embed="rId4"/>
            <a:tile tx="0" ty="0" sx="100000" sy="100000" flip="none" algn="tl"/>
          </a:blipFill>
          <a:ln w="19050">
            <a:solidFill>
              <a:srgbClr val="7030A0"/>
            </a:solidFill>
            <a:prstDash val="sysDash"/>
          </a:ln>
        </p:spPr>
        <p:txBody>
          <a:bodyPr wrap="square" rtlCol="0">
            <a:spAutoFit/>
          </a:bodyPr>
          <a:lstStyle/>
          <a:p>
            <a:r>
              <a:rPr lang="en-US" sz="11500" b="1" dirty="0" smtClean="0">
                <a:solidFill>
                  <a:srgbClr val="7030A0"/>
                </a:solidFill>
                <a:latin typeface="Baskerville Old Face" panose="02020602080505020303" pitchFamily="18" charset="0"/>
                <a:hlinkClick r:id="rId5" action="ppaction://hlinkfile"/>
              </a:rPr>
              <a:t>Video</a:t>
            </a:r>
            <a:endParaRPr lang="en-US" sz="11500" b="1" dirty="0">
              <a:solidFill>
                <a:srgbClr val="7030A0"/>
              </a:solidFill>
              <a:latin typeface="Baskerville Old Face" panose="02020602080505020303" pitchFamily="18" charset="0"/>
            </a:endParaRPr>
          </a:p>
        </p:txBody>
      </p:sp>
      <p:pic>
        <p:nvPicPr>
          <p:cNvPr id="2" name="Free-time Activities-hobbies_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850769" y="2071743"/>
            <a:ext cx="5058791" cy="2845570"/>
          </a:xfrm>
          <a:prstGeom prst="rect">
            <a:avLst/>
          </a:prstGeom>
        </p:spPr>
      </p:pic>
    </p:spTree>
    <p:extLst>
      <p:ext uri="{BB962C8B-B14F-4D97-AF65-F5344CB8AC3E}">
        <p14:creationId xmlns:p14="http://schemas.microsoft.com/office/powerpoint/2010/main" val="96042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2"/>
                                        </p:tgtEl>
                                      </p:cBhvr>
                                    </p:cmd>
                                  </p:childTnLst>
                                </p:cTn>
                              </p:par>
                            </p:childTnLst>
                          </p:cTn>
                        </p:par>
                      </p:childTnLst>
                    </p:cTn>
                  </p:par>
                </p:childTnLst>
              </p:cTn>
              <p:nextCondLst>
                <p:cond evt="onClick" delay="0">
                  <p:tgtEl>
                    <p:spTgt spid="2"/>
                  </p:tgtEl>
                </p:cond>
              </p:nextCondLst>
            </p:seq>
            <p:video>
              <p:cMediaNode vol="80000">
                <p:cTn id="14" fill="hold" display="0">
                  <p:stCondLst>
                    <p:cond delay="indefinite"/>
                  </p:stCondLst>
                </p:cTn>
                <p:tgtEl>
                  <p:spTgt spid="2"/>
                </p:tgtEl>
              </p:cMediaNode>
            </p:video>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55448"/>
            <a:ext cx="5404104" cy="1207008"/>
          </a:xfrm>
          <a:solidFill>
            <a:schemeClr val="accent6">
              <a:lumMod val="40000"/>
              <a:lumOff val="60000"/>
            </a:schemeClr>
          </a:solidFill>
        </p:spPr>
        <p:txBody>
          <a:bodyPr>
            <a:noAutofit/>
          </a:bodyPr>
          <a:lstStyle/>
          <a:p>
            <a:r>
              <a:rPr lang="en-US" sz="8800" b="1" dirty="0" smtClean="0">
                <a:solidFill>
                  <a:srgbClr val="0070C0"/>
                </a:solidFill>
                <a:latin typeface="Franklin Gothic Medium Cond" panose="020B0606030402020204" pitchFamily="34" charset="0"/>
              </a:rPr>
              <a:t>Group work</a:t>
            </a:r>
            <a:endParaRPr lang="en-US" sz="8800" b="1" dirty="0">
              <a:solidFill>
                <a:srgbClr val="0070C0"/>
              </a:solidFill>
              <a:latin typeface="Franklin Gothic Medium Cond" panose="020B0606030402020204" pitchFamily="34" charset="0"/>
            </a:endParaRPr>
          </a:p>
        </p:txBody>
      </p:sp>
      <p:sp>
        <p:nvSpPr>
          <p:cNvPr id="3" name="Subtitle 2"/>
          <p:cNvSpPr>
            <a:spLocks noGrp="1"/>
          </p:cNvSpPr>
          <p:nvPr>
            <p:ph type="subTitle" idx="1"/>
          </p:nvPr>
        </p:nvSpPr>
        <p:spPr>
          <a:xfrm>
            <a:off x="1014984" y="2486641"/>
            <a:ext cx="9734163" cy="2341218"/>
          </a:xfrm>
          <a:solidFill>
            <a:schemeClr val="bg2"/>
          </a:solidFill>
        </p:spPr>
        <p:txBody>
          <a:bodyPr>
            <a:noAutofit/>
          </a:bodyPr>
          <a:lstStyle/>
          <a:p>
            <a:pPr marL="342900" indent="-342900">
              <a:buFont typeface="Wingdings" panose="05000000000000000000" pitchFamily="2" charset="2"/>
              <a:buChar char="ü"/>
            </a:pPr>
            <a:r>
              <a:rPr lang="en-US" sz="5400" b="1" dirty="0" smtClean="0">
                <a:solidFill>
                  <a:schemeClr val="accent5">
                    <a:lumMod val="50000"/>
                  </a:schemeClr>
                </a:solidFill>
              </a:rPr>
              <a:t>Discuss the activities</a:t>
            </a:r>
            <a:r>
              <a:rPr lang="en-US" sz="5400" b="1" dirty="0">
                <a:solidFill>
                  <a:schemeClr val="accent5">
                    <a:lumMod val="50000"/>
                  </a:schemeClr>
                </a:solidFill>
              </a:rPr>
              <a:t> showed in the video</a:t>
            </a:r>
            <a:r>
              <a:rPr lang="en-US" sz="5400" b="1" dirty="0" smtClean="0">
                <a:solidFill>
                  <a:schemeClr val="accent5">
                    <a:lumMod val="50000"/>
                  </a:schemeClr>
                </a:solidFill>
              </a:rPr>
              <a:t>.</a:t>
            </a:r>
          </a:p>
          <a:p>
            <a:pPr marL="342900" indent="-342900">
              <a:buFont typeface="Wingdings" panose="05000000000000000000" pitchFamily="2" charset="2"/>
              <a:buChar char="ü"/>
            </a:pPr>
            <a:r>
              <a:rPr lang="en-US" sz="5400" b="1" dirty="0" smtClean="0">
                <a:solidFill>
                  <a:schemeClr val="accent5">
                    <a:lumMod val="50000"/>
                  </a:schemeClr>
                </a:solidFill>
              </a:rPr>
              <a:t>What are the pastimes here?</a:t>
            </a:r>
          </a:p>
        </p:txBody>
      </p:sp>
    </p:spTree>
    <p:extLst>
      <p:ext uri="{BB962C8B-B14F-4D97-AF65-F5344CB8AC3E}">
        <p14:creationId xmlns:p14="http://schemas.microsoft.com/office/powerpoint/2010/main" val="3997171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down)">
                                      <p:cBhvr>
                                        <p:cTn id="14" dur="10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up)">
                                      <p:cBhvr>
                                        <p:cTn id="19" dur="1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296" y="1164134"/>
            <a:ext cx="12015216" cy="5693866"/>
          </a:xfrm>
          <a:prstGeom prst="rect">
            <a:avLst/>
          </a:prstGeom>
          <a:solidFill>
            <a:schemeClr val="bg1">
              <a:lumMod val="95000"/>
            </a:schemeClr>
          </a:solidFill>
          <a:ln>
            <a:solidFill>
              <a:schemeClr val="tx1"/>
            </a:solidFill>
            <a:prstDash val="sysDash"/>
          </a:ln>
        </p:spPr>
        <p:txBody>
          <a:bodyPr wrap="square" rtlCol="0">
            <a:spAutoFit/>
          </a:bodyPr>
          <a:lstStyle/>
          <a:p>
            <a:pPr algn="just"/>
            <a:r>
              <a:rPr lang="en-US" sz="2800" b="1" dirty="0"/>
              <a:t>Hi, I’m Shyam. I’m from Magura. Though district headquarters, it’s a small town. I’m in grade 9 now in Chander Hut Bidyaloya. I love games and sports very much. My father was an athlete in his student life. He inspires me to follow his footsteps and take part in games and sports or do some exercise besides my studies. So I get up early in the morning and take a walk with my father almost every day</a:t>
            </a:r>
            <a:r>
              <a:rPr lang="en-US" sz="2800" b="1" dirty="0" smtClean="0"/>
              <a:t>. </a:t>
            </a:r>
            <a:r>
              <a:rPr lang="en-US" sz="2800" b="1" dirty="0"/>
              <a:t>At school, during break I play kabadi, gollachut, badminton, table tennis, and carom. </a:t>
            </a:r>
            <a:r>
              <a:rPr lang="en-US" sz="2800" b="1" dirty="0" smtClean="0"/>
              <a:t>Playing </a:t>
            </a:r>
            <a:r>
              <a:rPr lang="en-US" sz="2800" b="1" dirty="0"/>
              <a:t>football in the nearest college ground is a passion for me. I like watching television too. I watch sports programmes on different TV channels during my free </a:t>
            </a:r>
            <a:r>
              <a:rPr lang="en-US" sz="2800" b="1" dirty="0" smtClean="0"/>
              <a:t>times. I </a:t>
            </a:r>
            <a:r>
              <a:rPr lang="en-US" sz="2800" b="1" dirty="0"/>
              <a:t>wish I could be an amateur photographer in future – not to snap only personal photographs at different parties but to shoot our beautiful Bangladesh. I’m sure that soon photography will be my most favourite pastime.</a:t>
            </a:r>
          </a:p>
          <a:p>
            <a:r>
              <a:rPr lang="en-US" sz="2800" b="1" dirty="0"/>
              <a:t> </a:t>
            </a:r>
          </a:p>
        </p:txBody>
      </p:sp>
      <p:sp>
        <p:nvSpPr>
          <p:cNvPr id="7" name="TextBox 6"/>
          <p:cNvSpPr txBox="1"/>
          <p:nvPr/>
        </p:nvSpPr>
        <p:spPr>
          <a:xfrm>
            <a:off x="82296" y="128016"/>
            <a:ext cx="5065776" cy="646331"/>
          </a:xfrm>
          <a:prstGeom prst="rect">
            <a:avLst/>
          </a:prstGeom>
          <a:blipFill>
            <a:blip r:embed="rId2"/>
            <a:tile tx="0" ty="0" sx="100000" sy="100000" flip="none" algn="tl"/>
          </a:blipFill>
          <a:ln>
            <a:solidFill>
              <a:schemeClr val="tx1"/>
            </a:solidFill>
            <a:prstDash val="sysDash"/>
          </a:ln>
        </p:spPr>
        <p:txBody>
          <a:bodyPr wrap="square" rtlCol="0">
            <a:spAutoFit/>
          </a:bodyPr>
          <a:lstStyle/>
          <a:p>
            <a:r>
              <a:rPr lang="en-US" sz="3600" b="1" dirty="0" smtClean="0"/>
              <a:t>Read the text attentively.</a:t>
            </a:r>
            <a:endParaRPr lang="en-US" sz="3600" b="1" dirty="0"/>
          </a:p>
        </p:txBody>
      </p:sp>
    </p:spTree>
    <p:extLst>
      <p:ext uri="{BB962C8B-B14F-4D97-AF65-F5344CB8AC3E}">
        <p14:creationId xmlns:p14="http://schemas.microsoft.com/office/powerpoint/2010/main" val="1781685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a:hlinkClick r:id="" action="ppaction://ole?verb=0"/>
          </p:cNvPr>
          <p:cNvGraphicFramePr>
            <a:graphicFrameLocks noChangeAspect="1"/>
          </p:cNvGraphicFramePr>
          <p:nvPr>
            <p:extLst>
              <p:ext uri="{D42A27DB-BD31-4B8C-83A1-F6EECF244321}">
                <p14:modId xmlns:p14="http://schemas.microsoft.com/office/powerpoint/2010/main" val="3291517728"/>
              </p:ext>
            </p:extLst>
          </p:nvPr>
        </p:nvGraphicFramePr>
        <p:xfrm>
          <a:off x="5148072" y="2160115"/>
          <a:ext cx="914400" cy="792163"/>
        </p:xfrm>
        <a:graphic>
          <a:graphicData uri="http://schemas.openxmlformats.org/presentationml/2006/ole">
            <mc:AlternateContent xmlns:mc="http://schemas.openxmlformats.org/markup-compatibility/2006">
              <mc:Choice xmlns:v="urn:schemas-microsoft-com:vml" Requires="v">
                <p:oleObj spid="_x0000_s1076" name="Packager Shell Object" showAsIcon="1" r:id="rId3" imgW="914400" imgH="792360" progId="Package">
                  <p:embed/>
                </p:oleObj>
              </mc:Choice>
              <mc:Fallback>
                <p:oleObj name="Packager Shell Object" showAsIcon="1" r:id="rId3" imgW="914400" imgH="792360" progId="Package">
                  <p:embed/>
                  <p:pic>
                    <p:nvPicPr>
                      <p:cNvPr id="0" name=""/>
                      <p:cNvPicPr/>
                      <p:nvPr/>
                    </p:nvPicPr>
                    <p:blipFill>
                      <a:blip r:embed="rId4"/>
                      <a:stretch>
                        <a:fillRect/>
                      </a:stretch>
                    </p:blipFill>
                    <p:spPr>
                      <a:xfrm>
                        <a:off x="5148072" y="2160115"/>
                        <a:ext cx="914400" cy="792163"/>
                      </a:xfrm>
                      <a:prstGeom prst="rect">
                        <a:avLst/>
                      </a:prstGeom>
                    </p:spPr>
                  </p:pic>
                </p:oleObj>
              </mc:Fallback>
            </mc:AlternateContent>
          </a:graphicData>
        </a:graphic>
      </p:graphicFrame>
      <p:sp>
        <p:nvSpPr>
          <p:cNvPr id="27" name="Horizontal Scroll 26"/>
          <p:cNvSpPr/>
          <p:nvPr/>
        </p:nvSpPr>
        <p:spPr>
          <a:xfrm>
            <a:off x="3554600" y="212383"/>
            <a:ext cx="4638423" cy="1134373"/>
          </a:xfrm>
          <a:prstGeom prst="horizontalScroll">
            <a:avLst/>
          </a:prstGeom>
          <a:solidFill>
            <a:schemeClr val="bg1">
              <a:lumMod val="8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chemeClr val="bg2">
                    <a:lumMod val="10000"/>
                  </a:schemeClr>
                </a:solidFill>
                <a:latin typeface="Bodoni MT Black" panose="02070A03080606020203" pitchFamily="18" charset="0"/>
              </a:rPr>
              <a:t>Pair Work</a:t>
            </a:r>
            <a:endParaRPr lang="en-US" sz="6000" dirty="0">
              <a:solidFill>
                <a:schemeClr val="bg2">
                  <a:lumMod val="10000"/>
                </a:schemeClr>
              </a:solidFill>
              <a:latin typeface="Bodoni MT Black" panose="02070A03080606020203" pitchFamily="18" charset="0"/>
            </a:endParaRPr>
          </a:p>
        </p:txBody>
      </p:sp>
    </p:spTree>
    <p:extLst>
      <p:ext uri="{BB962C8B-B14F-4D97-AF65-F5344CB8AC3E}">
        <p14:creationId xmlns:p14="http://schemas.microsoft.com/office/powerpoint/2010/main" val="3365735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out)">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8660" y="365480"/>
            <a:ext cx="7287768" cy="1200329"/>
          </a:xfrm>
          <a:prstGeom prst="rect">
            <a:avLst/>
          </a:prstGeom>
          <a:solidFill>
            <a:schemeClr val="accent6">
              <a:lumMod val="40000"/>
              <a:lumOff val="60000"/>
            </a:schemeClr>
          </a:solidFill>
        </p:spPr>
        <p:txBody>
          <a:bodyPr wrap="square" rtlCol="0">
            <a:spAutoFit/>
          </a:bodyPr>
          <a:lstStyle/>
          <a:p>
            <a:pPr marL="571500" indent="-571500">
              <a:buFont typeface="Wingdings" panose="05000000000000000000" pitchFamily="2" charset="2"/>
              <a:buChar char="q"/>
            </a:pPr>
            <a:r>
              <a:rPr lang="en-US" sz="3600" b="1" dirty="0" smtClean="0"/>
              <a:t>Write down five sentences with the mentioned words.</a:t>
            </a:r>
            <a:endParaRPr lang="en-US" sz="3600" b="1" dirty="0"/>
          </a:p>
        </p:txBody>
      </p:sp>
      <p:sp>
        <p:nvSpPr>
          <p:cNvPr id="6" name="TextBox 5"/>
          <p:cNvSpPr txBox="1"/>
          <p:nvPr/>
        </p:nvSpPr>
        <p:spPr>
          <a:xfrm>
            <a:off x="708660" y="2294954"/>
            <a:ext cx="9674352" cy="2246769"/>
          </a:xfrm>
          <a:prstGeom prst="rect">
            <a:avLst/>
          </a:prstGeom>
          <a:noFill/>
        </p:spPr>
        <p:txBody>
          <a:bodyPr wrap="square" rtlCol="0">
            <a:spAutoFit/>
          </a:bodyPr>
          <a:lstStyle/>
          <a:p>
            <a:pPr marL="400050" indent="-400050">
              <a:buFont typeface="+mj-lt"/>
              <a:buAutoNum type="romanUcPeriod"/>
            </a:pPr>
            <a:r>
              <a:rPr lang="en-US" sz="2800" b="1" dirty="0" smtClean="0"/>
              <a:t>Riding</a:t>
            </a:r>
          </a:p>
          <a:p>
            <a:pPr marL="400050" indent="-400050">
              <a:buFont typeface="+mj-lt"/>
              <a:buAutoNum type="romanUcPeriod"/>
            </a:pPr>
            <a:r>
              <a:rPr lang="en-US" sz="2800" b="1" dirty="0" smtClean="0"/>
              <a:t>Walk</a:t>
            </a:r>
          </a:p>
          <a:p>
            <a:pPr marL="400050" indent="-400050">
              <a:buFont typeface="+mj-lt"/>
              <a:buAutoNum type="romanUcPeriod"/>
            </a:pPr>
            <a:r>
              <a:rPr lang="en-US" sz="2800" b="1" dirty="0" smtClean="0"/>
              <a:t>Gardening</a:t>
            </a:r>
          </a:p>
          <a:p>
            <a:pPr marL="400050" indent="-400050">
              <a:buFont typeface="+mj-lt"/>
              <a:buAutoNum type="romanUcPeriod"/>
            </a:pPr>
            <a:r>
              <a:rPr lang="en-US" sz="2800" b="1" dirty="0" smtClean="0"/>
              <a:t>Watch</a:t>
            </a:r>
          </a:p>
          <a:p>
            <a:pPr marL="400050" indent="-400050">
              <a:buFont typeface="+mj-lt"/>
              <a:buAutoNum type="romanUcPeriod"/>
            </a:pPr>
            <a:r>
              <a:rPr lang="en-US" sz="2800" b="1" dirty="0" smtClean="0"/>
              <a:t>Reading</a:t>
            </a:r>
          </a:p>
        </p:txBody>
      </p:sp>
      <p:sp>
        <p:nvSpPr>
          <p:cNvPr id="10" name="Down Arrow 9"/>
          <p:cNvSpPr/>
          <p:nvPr/>
        </p:nvSpPr>
        <p:spPr>
          <a:xfrm rot="16200000">
            <a:off x="3131820" y="2197965"/>
            <a:ext cx="173736" cy="804672"/>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6200000">
            <a:off x="3114431" y="3075513"/>
            <a:ext cx="208514" cy="804672"/>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6200000">
            <a:off x="3122630" y="2621438"/>
            <a:ext cx="192116" cy="804672"/>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6200000">
            <a:off x="3123529" y="3511043"/>
            <a:ext cx="190318" cy="804672"/>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6200000">
            <a:off x="3131858" y="3893863"/>
            <a:ext cx="173660" cy="804672"/>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21024" y="2355274"/>
            <a:ext cx="3300984" cy="523220"/>
          </a:xfrm>
          <a:prstGeom prst="rect">
            <a:avLst/>
          </a:prstGeom>
          <a:noFill/>
        </p:spPr>
        <p:txBody>
          <a:bodyPr wrap="square" rtlCol="0">
            <a:spAutoFit/>
          </a:bodyPr>
          <a:lstStyle/>
          <a:p>
            <a:r>
              <a:rPr lang="en-US" sz="2800" b="1" dirty="0"/>
              <a:t>He is riding a bicycle.</a:t>
            </a:r>
            <a:endParaRPr lang="en-US" sz="2800" dirty="0"/>
          </a:p>
        </p:txBody>
      </p:sp>
      <p:sp>
        <p:nvSpPr>
          <p:cNvPr id="7" name="TextBox 6"/>
          <p:cNvSpPr txBox="1"/>
          <p:nvPr/>
        </p:nvSpPr>
        <p:spPr>
          <a:xfrm>
            <a:off x="3621024" y="2776267"/>
            <a:ext cx="7635240" cy="523220"/>
          </a:xfrm>
          <a:prstGeom prst="rect">
            <a:avLst/>
          </a:prstGeom>
          <a:noFill/>
        </p:spPr>
        <p:txBody>
          <a:bodyPr wrap="square" rtlCol="0">
            <a:spAutoFit/>
          </a:bodyPr>
          <a:lstStyle/>
          <a:p>
            <a:r>
              <a:rPr lang="en-US" sz="2800" b="1" dirty="0" smtClean="0"/>
              <a:t>In the morning my father goes out for a walk daily.</a:t>
            </a:r>
            <a:endParaRPr lang="en-US" sz="2800" dirty="0"/>
          </a:p>
        </p:txBody>
      </p:sp>
      <p:sp>
        <p:nvSpPr>
          <p:cNvPr id="8" name="TextBox 7"/>
          <p:cNvSpPr txBox="1"/>
          <p:nvPr/>
        </p:nvSpPr>
        <p:spPr>
          <a:xfrm>
            <a:off x="3621024" y="3230426"/>
            <a:ext cx="6720840" cy="523220"/>
          </a:xfrm>
          <a:prstGeom prst="rect">
            <a:avLst/>
          </a:prstGeom>
          <a:noFill/>
        </p:spPr>
        <p:txBody>
          <a:bodyPr wrap="square" rtlCol="0">
            <a:spAutoFit/>
          </a:bodyPr>
          <a:lstStyle/>
          <a:p>
            <a:r>
              <a:rPr lang="en-US" sz="2800" b="1" dirty="0"/>
              <a:t>In my free time I would like to do gardening.</a:t>
            </a:r>
            <a:endParaRPr lang="en-US" sz="2800" dirty="0"/>
          </a:p>
        </p:txBody>
      </p:sp>
      <p:sp>
        <p:nvSpPr>
          <p:cNvPr id="9" name="TextBox 8"/>
          <p:cNvSpPr txBox="1"/>
          <p:nvPr/>
        </p:nvSpPr>
        <p:spPr>
          <a:xfrm>
            <a:off x="3621024" y="3680047"/>
            <a:ext cx="5020056" cy="523220"/>
          </a:xfrm>
          <a:prstGeom prst="rect">
            <a:avLst/>
          </a:prstGeom>
          <a:noFill/>
        </p:spPr>
        <p:txBody>
          <a:bodyPr wrap="square" rtlCol="0">
            <a:spAutoFit/>
          </a:bodyPr>
          <a:lstStyle/>
          <a:p>
            <a:r>
              <a:rPr lang="en-US" sz="2800" b="1" dirty="0"/>
              <a:t>I watch Discovery channel on TV.</a:t>
            </a:r>
            <a:endParaRPr lang="en-US" sz="2800" dirty="0"/>
          </a:p>
        </p:txBody>
      </p:sp>
      <p:sp>
        <p:nvSpPr>
          <p:cNvPr id="15" name="TextBox 14"/>
          <p:cNvSpPr txBox="1"/>
          <p:nvPr/>
        </p:nvSpPr>
        <p:spPr>
          <a:xfrm>
            <a:off x="3621024" y="4059096"/>
            <a:ext cx="8110728" cy="523220"/>
          </a:xfrm>
          <a:prstGeom prst="rect">
            <a:avLst/>
          </a:prstGeom>
          <a:noFill/>
        </p:spPr>
        <p:txBody>
          <a:bodyPr wrap="square" rtlCol="0">
            <a:spAutoFit/>
          </a:bodyPr>
          <a:lstStyle/>
          <a:p>
            <a:r>
              <a:rPr lang="en-US" sz="2800" b="1" dirty="0"/>
              <a:t>Reading news paper is my important pastime activity.</a:t>
            </a:r>
            <a:endParaRPr lang="en-US" sz="2800" dirty="0"/>
          </a:p>
        </p:txBody>
      </p:sp>
    </p:spTree>
    <p:extLst>
      <p:ext uri="{BB962C8B-B14F-4D97-AF65-F5344CB8AC3E}">
        <p14:creationId xmlns:p14="http://schemas.microsoft.com/office/powerpoint/2010/main" val="901418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000" fill="hold"/>
                                        <p:tgtEl>
                                          <p:spTgt spid="10"/>
                                        </p:tgtEl>
                                        <p:attrNameLst>
                                          <p:attrName>ppt_x</p:attrName>
                                        </p:attrNameLst>
                                      </p:cBhvr>
                                      <p:tavLst>
                                        <p:tav tm="0">
                                          <p:val>
                                            <p:strVal val="0-#ppt_w/2"/>
                                          </p:val>
                                        </p:tav>
                                        <p:tav tm="100000">
                                          <p:val>
                                            <p:strVal val="#ppt_x"/>
                                          </p:val>
                                        </p:tav>
                                      </p:tavLst>
                                    </p:anim>
                                    <p:anim calcmode="lin" valueType="num">
                                      <p:cBhvr additive="base">
                                        <p:cTn id="48" dur="1000" fill="hold"/>
                                        <p:tgtEl>
                                          <p:spTgt spid="1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1000" fill="hold"/>
                                        <p:tgtEl>
                                          <p:spTgt spid="11"/>
                                        </p:tgtEl>
                                        <p:attrNameLst>
                                          <p:attrName>ppt_x</p:attrName>
                                        </p:attrNameLst>
                                      </p:cBhvr>
                                      <p:tavLst>
                                        <p:tav tm="0">
                                          <p:val>
                                            <p:strVal val="0-#ppt_w/2"/>
                                          </p:val>
                                        </p:tav>
                                        <p:tav tm="100000">
                                          <p:val>
                                            <p:strVal val="#ppt_x"/>
                                          </p:val>
                                        </p:tav>
                                      </p:tavLst>
                                    </p:anim>
                                    <p:anim calcmode="lin" valueType="num">
                                      <p:cBhvr additive="base">
                                        <p:cTn id="52" dur="100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1000" fill="hold"/>
                                        <p:tgtEl>
                                          <p:spTgt spid="12"/>
                                        </p:tgtEl>
                                        <p:attrNameLst>
                                          <p:attrName>ppt_x</p:attrName>
                                        </p:attrNameLst>
                                      </p:cBhvr>
                                      <p:tavLst>
                                        <p:tav tm="0">
                                          <p:val>
                                            <p:strVal val="0-#ppt_w/2"/>
                                          </p:val>
                                        </p:tav>
                                        <p:tav tm="100000">
                                          <p:val>
                                            <p:strVal val="#ppt_x"/>
                                          </p:val>
                                        </p:tav>
                                      </p:tavLst>
                                    </p:anim>
                                    <p:anim calcmode="lin" valueType="num">
                                      <p:cBhvr additive="base">
                                        <p:cTn id="56" dur="1000" fill="hold"/>
                                        <p:tgtEl>
                                          <p:spTgt spid="1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1000" fill="hold"/>
                                        <p:tgtEl>
                                          <p:spTgt spid="13"/>
                                        </p:tgtEl>
                                        <p:attrNameLst>
                                          <p:attrName>ppt_x</p:attrName>
                                        </p:attrNameLst>
                                      </p:cBhvr>
                                      <p:tavLst>
                                        <p:tav tm="0">
                                          <p:val>
                                            <p:strVal val="0-#ppt_w/2"/>
                                          </p:val>
                                        </p:tav>
                                        <p:tav tm="100000">
                                          <p:val>
                                            <p:strVal val="#ppt_x"/>
                                          </p:val>
                                        </p:tav>
                                      </p:tavLst>
                                    </p:anim>
                                    <p:anim calcmode="lin" valueType="num">
                                      <p:cBhvr additive="base">
                                        <p:cTn id="60" dur="1000" fill="hold"/>
                                        <p:tgtEl>
                                          <p:spTgt spid="1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1000" fill="hold"/>
                                        <p:tgtEl>
                                          <p:spTgt spid="14"/>
                                        </p:tgtEl>
                                        <p:attrNameLst>
                                          <p:attrName>ppt_x</p:attrName>
                                        </p:attrNameLst>
                                      </p:cBhvr>
                                      <p:tavLst>
                                        <p:tav tm="0">
                                          <p:val>
                                            <p:strVal val="0-#ppt_w/2"/>
                                          </p:val>
                                        </p:tav>
                                        <p:tav tm="100000">
                                          <p:val>
                                            <p:strVal val="#ppt_x"/>
                                          </p:val>
                                        </p:tav>
                                      </p:tavLst>
                                    </p:anim>
                                    <p:anim calcmode="lin" valueType="num">
                                      <p:cBhvr additive="base">
                                        <p:cTn id="6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3">
                                            <p:txEl>
                                              <p:pRg st="0" end="0"/>
                                            </p:txEl>
                                          </p:spTgt>
                                        </p:tgtEl>
                                        <p:attrNameLst>
                                          <p:attrName>style.visibility</p:attrName>
                                        </p:attrNameLst>
                                      </p:cBhvr>
                                      <p:to>
                                        <p:strVal val="visible"/>
                                      </p:to>
                                    </p:set>
                                    <p:animEffect transition="in" filter="barn(inVertical)">
                                      <p:cBhvr>
                                        <p:cTn id="69" dur="1000"/>
                                        <p:tgtEl>
                                          <p:spTgt spid="3">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1000"/>
                                        <p:tgtEl>
                                          <p:spTgt spid="7"/>
                                        </p:tgtEl>
                                      </p:cBhvr>
                                    </p:animEffect>
                                    <p:anim calcmode="lin" valueType="num">
                                      <p:cBhvr>
                                        <p:cTn id="75" dur="1000" fill="hold"/>
                                        <p:tgtEl>
                                          <p:spTgt spid="7"/>
                                        </p:tgtEl>
                                        <p:attrNameLst>
                                          <p:attrName>ppt_x</p:attrName>
                                        </p:attrNameLst>
                                      </p:cBhvr>
                                      <p:tavLst>
                                        <p:tav tm="0">
                                          <p:val>
                                            <p:strVal val="#ppt_x"/>
                                          </p:val>
                                        </p:tav>
                                        <p:tav tm="100000">
                                          <p:val>
                                            <p:strVal val="#ppt_x"/>
                                          </p:val>
                                        </p:tav>
                                      </p:tavLst>
                                    </p:anim>
                                    <p:anim calcmode="lin" valueType="num">
                                      <p:cBhvr>
                                        <p:cTn id="7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1000" fill="hold"/>
                                        <p:tgtEl>
                                          <p:spTgt spid="8"/>
                                        </p:tgtEl>
                                        <p:attrNameLst>
                                          <p:attrName>ppt_x</p:attrName>
                                        </p:attrNameLst>
                                      </p:cBhvr>
                                      <p:tavLst>
                                        <p:tav tm="0">
                                          <p:val>
                                            <p:strVal val="0-#ppt_w/2"/>
                                          </p:val>
                                        </p:tav>
                                        <p:tav tm="100000">
                                          <p:val>
                                            <p:strVal val="#ppt_x"/>
                                          </p:val>
                                        </p:tav>
                                      </p:tavLst>
                                    </p:anim>
                                    <p:anim calcmode="lin" valueType="num">
                                      <p:cBhvr additive="base">
                                        <p:cTn id="8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2"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additive="base">
                                        <p:cTn id="87" dur="1000" fill="hold"/>
                                        <p:tgtEl>
                                          <p:spTgt spid="9"/>
                                        </p:tgtEl>
                                        <p:attrNameLst>
                                          <p:attrName>ppt_x</p:attrName>
                                        </p:attrNameLst>
                                      </p:cBhvr>
                                      <p:tavLst>
                                        <p:tav tm="0">
                                          <p:val>
                                            <p:strVal val="1+#ppt_w/2"/>
                                          </p:val>
                                        </p:tav>
                                        <p:tav tm="100000">
                                          <p:val>
                                            <p:strVal val="#ppt_x"/>
                                          </p:val>
                                        </p:tav>
                                      </p:tavLst>
                                    </p:anim>
                                    <p:anim calcmode="lin" valueType="num">
                                      <p:cBhvr additive="base">
                                        <p:cTn id="8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1000"/>
                                        <p:tgtEl>
                                          <p:spTgt spid="15"/>
                                        </p:tgtEl>
                                      </p:cBhvr>
                                    </p:animEffect>
                                    <p:anim calcmode="lin" valueType="num">
                                      <p:cBhvr>
                                        <p:cTn id="94" dur="1000" fill="hold"/>
                                        <p:tgtEl>
                                          <p:spTgt spid="15"/>
                                        </p:tgtEl>
                                        <p:attrNameLst>
                                          <p:attrName>ppt_x</p:attrName>
                                        </p:attrNameLst>
                                      </p:cBhvr>
                                      <p:tavLst>
                                        <p:tav tm="0">
                                          <p:val>
                                            <p:strVal val="#ppt_x"/>
                                          </p:val>
                                        </p:tav>
                                        <p:tav tm="100000">
                                          <p:val>
                                            <p:strVal val="#ppt_x"/>
                                          </p:val>
                                        </p:tav>
                                      </p:tavLst>
                                    </p:anim>
                                    <p:anim calcmode="lin" valueType="num">
                                      <p:cBhvr>
                                        <p:cTn id="9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P spid="10" grpId="0" animBg="1"/>
      <p:bldP spid="11" grpId="0" animBg="1"/>
      <p:bldP spid="12" grpId="0" animBg="1"/>
      <p:bldP spid="13" grpId="0" animBg="1"/>
      <p:bldP spid="14" grpId="0" animBg="1"/>
      <p:bldP spid="7" grpId="0"/>
      <p:bldP spid="8" grpId="0"/>
      <p:bldP spid="9"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282" y="338328"/>
            <a:ext cx="6946910" cy="1353311"/>
          </a:xfrm>
          <a:solidFill>
            <a:schemeClr val="bg2">
              <a:lumMod val="90000"/>
            </a:schemeClr>
          </a:solidFill>
          <a:ln>
            <a:solidFill>
              <a:schemeClr val="accent1">
                <a:lumMod val="50000"/>
              </a:schemeClr>
            </a:solidFill>
            <a:prstDash val="dash"/>
          </a:ln>
        </p:spPr>
        <p:txBody>
          <a:bodyPr>
            <a:noAutofit/>
          </a:bodyPr>
          <a:lstStyle/>
          <a:p>
            <a:r>
              <a:rPr lang="en-US" sz="9600" b="1" dirty="0" smtClean="0">
                <a:solidFill>
                  <a:schemeClr val="accent6">
                    <a:lumMod val="50000"/>
                  </a:schemeClr>
                </a:solidFill>
                <a:latin typeface="Bodoni MT Black" panose="02070A03080606020203" pitchFamily="18" charset="0"/>
              </a:rPr>
              <a:t>Evaluation</a:t>
            </a:r>
            <a:endParaRPr lang="en-US" sz="9600" b="1" dirty="0">
              <a:solidFill>
                <a:schemeClr val="accent6">
                  <a:lumMod val="50000"/>
                </a:schemeClr>
              </a:solidFill>
              <a:latin typeface="Bodoni MT Black" panose="02070A03080606020203" pitchFamily="18" charset="0"/>
            </a:endParaRPr>
          </a:p>
        </p:txBody>
      </p:sp>
      <p:sp>
        <p:nvSpPr>
          <p:cNvPr id="3" name="Subtitle 2"/>
          <p:cNvSpPr>
            <a:spLocks noGrp="1"/>
          </p:cNvSpPr>
          <p:nvPr>
            <p:ph type="subTitle" idx="1"/>
          </p:nvPr>
        </p:nvSpPr>
        <p:spPr>
          <a:xfrm>
            <a:off x="304282" y="2379855"/>
            <a:ext cx="9863903" cy="1606929"/>
          </a:xfrm>
          <a:solidFill>
            <a:schemeClr val="accent6">
              <a:lumMod val="40000"/>
              <a:lumOff val="60000"/>
            </a:schemeClr>
          </a:solidFill>
          <a:ln>
            <a:solidFill>
              <a:srgbClr val="C00000"/>
            </a:solidFill>
          </a:ln>
        </p:spPr>
        <p:txBody>
          <a:bodyPr>
            <a:noAutofit/>
          </a:bodyPr>
          <a:lstStyle/>
          <a:p>
            <a:pPr marL="571500" indent="-571500" algn="l">
              <a:buFont typeface="Arial" panose="020B0604020202020204" pitchFamily="34" charset="0"/>
              <a:buChar char="•"/>
            </a:pPr>
            <a:r>
              <a:rPr lang="en-US" sz="5400" b="1" dirty="0" smtClean="0"/>
              <a:t>What do you mean by pastime?</a:t>
            </a:r>
          </a:p>
          <a:p>
            <a:pPr marL="571500" indent="-571500" algn="l">
              <a:buFont typeface="Arial" panose="020B0604020202020204" pitchFamily="34" charset="0"/>
              <a:buChar char="•"/>
            </a:pPr>
            <a:r>
              <a:rPr lang="en-US" sz="5400" b="1" dirty="0" smtClean="0"/>
              <a:t>Tell five pastime activities?</a:t>
            </a:r>
          </a:p>
        </p:txBody>
      </p:sp>
    </p:spTree>
    <p:extLst>
      <p:ext uri="{BB962C8B-B14F-4D97-AF65-F5344CB8AC3E}">
        <p14:creationId xmlns:p14="http://schemas.microsoft.com/office/powerpoint/2010/main" val="2681015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1000" fill="hold"/>
                                        <p:tgtEl>
                                          <p:spTgt spid="3">
                                            <p:bg/>
                                          </p:spTgt>
                                        </p:tgtEl>
                                        <p:attrNameLst>
                                          <p:attrName>ppt_w</p:attrName>
                                        </p:attrNameLst>
                                      </p:cBhvr>
                                      <p:tavLst>
                                        <p:tav tm="0">
                                          <p:val>
                                            <p:fltVal val="0"/>
                                          </p:val>
                                        </p:tav>
                                        <p:tav tm="100000">
                                          <p:val>
                                            <p:strVal val="#ppt_w"/>
                                          </p:val>
                                        </p:tav>
                                      </p:tavLst>
                                    </p:anim>
                                    <p:anim calcmode="lin" valueType="num">
                                      <p:cBhvr>
                                        <p:cTn id="15" dur="1000" fill="hold"/>
                                        <p:tgtEl>
                                          <p:spTgt spid="3">
                                            <p:bg/>
                                          </p:spTgt>
                                        </p:tgtEl>
                                        <p:attrNameLst>
                                          <p:attrName>ppt_h</p:attrName>
                                        </p:attrNameLst>
                                      </p:cBhvr>
                                      <p:tavLst>
                                        <p:tav tm="0">
                                          <p:val>
                                            <p:fltVal val="0"/>
                                          </p:val>
                                        </p:tav>
                                        <p:tav tm="100000">
                                          <p:val>
                                            <p:strVal val="#ppt_h"/>
                                          </p:val>
                                        </p:tav>
                                      </p:tavLst>
                                    </p:anim>
                                    <p:anim calcmode="lin" valueType="num">
                                      <p:cBhvr>
                                        <p:cTn id="16" dur="1000" fill="hold"/>
                                        <p:tgtEl>
                                          <p:spTgt spid="3">
                                            <p:bg/>
                                          </p:spTgt>
                                        </p:tgtEl>
                                        <p:attrNameLst>
                                          <p:attrName>style.rotation</p:attrName>
                                        </p:attrNameLst>
                                      </p:cBhvr>
                                      <p:tavLst>
                                        <p:tav tm="0">
                                          <p:val>
                                            <p:fltVal val="90"/>
                                          </p:val>
                                        </p:tav>
                                        <p:tav tm="100000">
                                          <p:val>
                                            <p:fltVal val="0"/>
                                          </p:val>
                                        </p:tav>
                                      </p:tavLst>
                                    </p:anim>
                                    <p:animEffect transition="in" filter="fade">
                                      <p:cBhvr>
                                        <p:cTn id="17" dur="1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arn(inVertical)">
                                      <p:cBhvr>
                                        <p:cTn id="2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 y="1783557"/>
            <a:ext cx="10515600" cy="1325563"/>
          </a:xfrm>
          <a:solidFill>
            <a:schemeClr val="accent3">
              <a:lumMod val="20000"/>
              <a:lumOff val="80000"/>
            </a:schemeClr>
          </a:solidFill>
        </p:spPr>
        <p:txBody>
          <a:bodyPr/>
          <a:lstStyle/>
          <a:p>
            <a:r>
              <a:rPr lang="en-US" dirty="0"/>
              <a:t>A </a:t>
            </a:r>
            <a:r>
              <a:rPr lang="en-US" b="1" dirty="0"/>
              <a:t>pastime</a:t>
            </a:r>
            <a:r>
              <a:rPr lang="en-US" dirty="0"/>
              <a:t> is any </a:t>
            </a:r>
            <a:r>
              <a:rPr lang="en-US" b="1" dirty="0"/>
              <a:t>hobby</a:t>
            </a:r>
            <a:r>
              <a:rPr lang="en-US" dirty="0"/>
              <a:t> or activity that </a:t>
            </a:r>
            <a:r>
              <a:rPr lang="en-US" dirty="0" smtClean="0"/>
              <a:t>we </a:t>
            </a:r>
            <a:r>
              <a:rPr lang="en-US" dirty="0"/>
              <a:t>do to pass the time.</a:t>
            </a:r>
          </a:p>
        </p:txBody>
      </p:sp>
      <p:sp>
        <p:nvSpPr>
          <p:cNvPr id="4" name="TextBox 3"/>
          <p:cNvSpPr txBox="1"/>
          <p:nvPr/>
        </p:nvSpPr>
        <p:spPr>
          <a:xfrm>
            <a:off x="4453128" y="210312"/>
            <a:ext cx="2542032" cy="830997"/>
          </a:xfrm>
          <a:prstGeom prst="rect">
            <a:avLst/>
          </a:prstGeom>
          <a:solidFill>
            <a:schemeClr val="accent6">
              <a:lumMod val="40000"/>
              <a:lumOff val="60000"/>
            </a:schemeClr>
          </a:solidFill>
        </p:spPr>
        <p:txBody>
          <a:bodyPr wrap="square" rtlCol="0">
            <a:spAutoFit/>
          </a:bodyPr>
          <a:lstStyle/>
          <a:p>
            <a:r>
              <a:rPr lang="en-US" sz="4800" b="1" dirty="0" smtClean="0">
                <a:latin typeface="Century Gothic" panose="020B0502020202020204" pitchFamily="34" charset="0"/>
              </a:rPr>
              <a:t>Pastime</a:t>
            </a:r>
            <a:endParaRPr lang="en-US" sz="4800" b="1" dirty="0">
              <a:latin typeface="Century Gothic" panose="020B0502020202020204" pitchFamily="34" charset="0"/>
            </a:endParaRPr>
          </a:p>
        </p:txBody>
      </p:sp>
      <p:sp>
        <p:nvSpPr>
          <p:cNvPr id="5" name="Down Arrow 4"/>
          <p:cNvSpPr/>
          <p:nvPr/>
        </p:nvSpPr>
        <p:spPr>
          <a:xfrm>
            <a:off x="5541264" y="1041309"/>
            <a:ext cx="320040" cy="707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26080" y="3116210"/>
            <a:ext cx="5596128" cy="707886"/>
          </a:xfrm>
          <a:prstGeom prst="rect">
            <a:avLst/>
          </a:prstGeom>
          <a:solidFill>
            <a:schemeClr val="accent6">
              <a:lumMod val="75000"/>
            </a:schemeClr>
          </a:solidFill>
        </p:spPr>
        <p:txBody>
          <a:bodyPr wrap="square" rtlCol="0">
            <a:spAutoFit/>
          </a:bodyPr>
          <a:lstStyle/>
          <a:p>
            <a:r>
              <a:rPr lang="en-US" sz="4000" b="1" dirty="0" smtClean="0">
                <a:solidFill>
                  <a:schemeClr val="bg1"/>
                </a:solidFill>
                <a:latin typeface="Century Gothic" panose="020B0502020202020204" pitchFamily="34" charset="0"/>
              </a:rPr>
              <a:t>Five Pastime Activities</a:t>
            </a:r>
            <a:endParaRPr lang="en-US" sz="4000" b="1" dirty="0">
              <a:solidFill>
                <a:schemeClr val="bg1"/>
              </a:solidFill>
              <a:latin typeface="Century Gothic" panose="020B0502020202020204" pitchFamily="34" charset="0"/>
            </a:endParaRPr>
          </a:p>
        </p:txBody>
      </p:sp>
      <p:sp>
        <p:nvSpPr>
          <p:cNvPr id="7" name="TextBox 6"/>
          <p:cNvSpPr txBox="1"/>
          <p:nvPr/>
        </p:nvSpPr>
        <p:spPr>
          <a:xfrm>
            <a:off x="3776472" y="4537471"/>
            <a:ext cx="3575304" cy="2308324"/>
          </a:xfrm>
          <a:prstGeom prst="rect">
            <a:avLst/>
          </a:prstGeom>
          <a:solidFill>
            <a:schemeClr val="accent2">
              <a:lumMod val="20000"/>
              <a:lumOff val="80000"/>
            </a:schemeClr>
          </a:solidFill>
        </p:spPr>
        <p:txBody>
          <a:bodyPr wrap="square" rtlCol="0">
            <a:spAutoFit/>
          </a:bodyPr>
          <a:lstStyle/>
          <a:p>
            <a:pPr marL="342900" indent="-342900">
              <a:buFont typeface="+mj-lt"/>
              <a:buAutoNum type="arabicPeriod"/>
            </a:pPr>
            <a:r>
              <a:rPr lang="en-US" sz="3200" b="1" dirty="0" smtClean="0"/>
              <a:t> </a:t>
            </a:r>
            <a:r>
              <a:rPr lang="en-US" sz="2800" b="1" dirty="0" smtClean="0"/>
              <a:t>Gardening</a:t>
            </a:r>
          </a:p>
          <a:p>
            <a:pPr marL="342900" indent="-342900">
              <a:buFont typeface="+mj-lt"/>
              <a:buAutoNum type="arabicPeriod"/>
            </a:pPr>
            <a:r>
              <a:rPr lang="en-US" sz="2800" b="1" dirty="0" smtClean="0"/>
              <a:t> Playing Game</a:t>
            </a:r>
          </a:p>
          <a:p>
            <a:pPr marL="342900" indent="-342900">
              <a:buFont typeface="+mj-lt"/>
              <a:buAutoNum type="arabicPeriod"/>
            </a:pPr>
            <a:r>
              <a:rPr lang="en-US" sz="2800" b="1" dirty="0" smtClean="0"/>
              <a:t>Reading News Paper</a:t>
            </a:r>
          </a:p>
          <a:p>
            <a:pPr marL="342900" indent="-342900">
              <a:buFont typeface="+mj-lt"/>
              <a:buAutoNum type="arabicPeriod"/>
            </a:pPr>
            <a:r>
              <a:rPr lang="en-US" sz="2800" b="1" dirty="0" smtClean="0"/>
              <a:t>Listening Music</a:t>
            </a:r>
          </a:p>
          <a:p>
            <a:pPr marL="342900" indent="-342900">
              <a:buFont typeface="+mj-lt"/>
              <a:buAutoNum type="arabicPeriod"/>
            </a:pPr>
            <a:r>
              <a:rPr lang="en-US" sz="2800" b="1" dirty="0" smtClean="0"/>
              <a:t>Watching TV</a:t>
            </a:r>
            <a:endParaRPr lang="en-US" sz="2800" b="1" dirty="0"/>
          </a:p>
        </p:txBody>
      </p:sp>
      <p:sp>
        <p:nvSpPr>
          <p:cNvPr id="8" name="Down Arrow 7"/>
          <p:cNvSpPr/>
          <p:nvPr/>
        </p:nvSpPr>
        <p:spPr>
          <a:xfrm>
            <a:off x="5326380" y="3822495"/>
            <a:ext cx="365760" cy="6916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2029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0-#ppt_w/2"/>
                                          </p:val>
                                        </p:tav>
                                        <p:tav tm="100000">
                                          <p:val>
                                            <p:strVal val="#ppt_x"/>
                                          </p:val>
                                        </p:tav>
                                      </p:tavLst>
                                    </p:anim>
                                    <p:anim calcmode="lin" valueType="num">
                                      <p:cBhvr additive="base">
                                        <p:cTn id="20"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1000" fill="hold"/>
                                        <p:tgtEl>
                                          <p:spTgt spid="7"/>
                                        </p:tgtEl>
                                        <p:attrNameLst>
                                          <p:attrName>ppt_x</p:attrName>
                                        </p:attrNameLst>
                                      </p:cBhvr>
                                      <p:tavLst>
                                        <p:tav tm="0">
                                          <p:val>
                                            <p:strVal val="0-#ppt_w/2"/>
                                          </p:val>
                                        </p:tav>
                                        <p:tav tm="100000">
                                          <p:val>
                                            <p:strVal val="#ppt_x"/>
                                          </p:val>
                                        </p:tav>
                                      </p:tavLst>
                                    </p:anim>
                                    <p:anim calcmode="lin" valueType="num">
                                      <p:cBhvr additive="base">
                                        <p:cTn id="37"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565" y="557784"/>
            <a:ext cx="6418859" cy="1353312"/>
          </a:xfrm>
          <a:blipFill>
            <a:blip r:embed="rId2"/>
            <a:tile tx="0" ty="0" sx="100000" sy="100000" flip="none" algn="tl"/>
          </a:blipFill>
        </p:spPr>
        <p:txBody>
          <a:bodyPr>
            <a:noAutofit/>
          </a:bodyPr>
          <a:lstStyle/>
          <a:p>
            <a:r>
              <a:rPr lang="en-US" sz="9600" b="1" dirty="0" smtClean="0">
                <a:solidFill>
                  <a:schemeClr val="accent5">
                    <a:lumMod val="50000"/>
                  </a:schemeClr>
                </a:solidFill>
                <a:latin typeface="Bodoni MT" panose="02070603080606020203" pitchFamily="18" charset="0"/>
              </a:rPr>
              <a:t>Home Work</a:t>
            </a:r>
            <a:endParaRPr lang="en-US" sz="9600" b="1" dirty="0">
              <a:solidFill>
                <a:schemeClr val="accent5">
                  <a:lumMod val="50000"/>
                </a:schemeClr>
              </a:solidFill>
              <a:latin typeface="Bodoni MT" panose="02070603080606020203" pitchFamily="18" charset="0"/>
            </a:endParaRPr>
          </a:p>
        </p:txBody>
      </p:sp>
      <p:sp>
        <p:nvSpPr>
          <p:cNvPr id="3" name="Subtitle 2"/>
          <p:cNvSpPr>
            <a:spLocks noGrp="1"/>
          </p:cNvSpPr>
          <p:nvPr>
            <p:ph type="subTitle" idx="1"/>
          </p:nvPr>
        </p:nvSpPr>
        <p:spPr>
          <a:xfrm>
            <a:off x="402565" y="4078734"/>
            <a:ext cx="7090913" cy="1547931"/>
          </a:xfrm>
          <a:solidFill>
            <a:schemeClr val="bg2">
              <a:lumMod val="90000"/>
            </a:schemeClr>
          </a:solidFill>
        </p:spPr>
        <p:txBody>
          <a:bodyPr>
            <a:noAutofit/>
          </a:bodyPr>
          <a:lstStyle/>
          <a:p>
            <a:pPr marL="857250" indent="-857250">
              <a:buFont typeface="Wingdings" panose="05000000000000000000" pitchFamily="2" charset="2"/>
              <a:buChar char="q"/>
            </a:pPr>
            <a:r>
              <a:rPr lang="en-US" sz="6000" b="1" dirty="0" smtClean="0"/>
              <a:t>Write a paragraph on Pastime.</a:t>
            </a:r>
            <a:endParaRPr lang="en-US" sz="6000" b="1"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71" t="15536" r="6868" b="13864"/>
          <a:stretch/>
        </p:blipFill>
        <p:spPr>
          <a:xfrm>
            <a:off x="7608498" y="1319841"/>
            <a:ext cx="3959525" cy="2881223"/>
          </a:xfrm>
          <a:prstGeom prst="rect">
            <a:avLst/>
          </a:prstGeom>
        </p:spPr>
      </p:pic>
    </p:spTree>
    <p:extLst>
      <p:ext uri="{BB962C8B-B14F-4D97-AF65-F5344CB8AC3E}">
        <p14:creationId xmlns:p14="http://schemas.microsoft.com/office/powerpoint/2010/main" val="1647079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nodeType="clickEffect">
                                  <p:stCondLst>
                                    <p:cond delay="0"/>
                                  </p:stCondLst>
                                  <p:childTnLst>
                                    <p:animEffect transition="out" filter="fade">
                                      <p:cBhvr>
                                        <p:cTn id="26" dur="1000"/>
                                        <p:tgtEl>
                                          <p:spTgt spid="5"/>
                                        </p:tgtEl>
                                      </p:cBhvr>
                                    </p:animEffect>
                                    <p:anim calcmode="lin" valueType="num">
                                      <p:cBhvr>
                                        <p:cTn id="27" dur="1000"/>
                                        <p:tgtEl>
                                          <p:spTgt spid="5"/>
                                        </p:tgtEl>
                                        <p:attrNameLst>
                                          <p:attrName>ppt_x</p:attrName>
                                        </p:attrNameLst>
                                      </p:cBhvr>
                                      <p:tavLst>
                                        <p:tav tm="0">
                                          <p:val>
                                            <p:strVal val="ppt_x"/>
                                          </p:val>
                                        </p:tav>
                                        <p:tav tm="100000">
                                          <p:val>
                                            <p:strVal val="ppt_x"/>
                                          </p:val>
                                        </p:tav>
                                      </p:tavLst>
                                    </p:anim>
                                    <p:anim calcmode="lin" valueType="num">
                                      <p:cBhvr>
                                        <p:cTn id="28" dur="1000"/>
                                        <p:tgtEl>
                                          <p:spTgt spid="5"/>
                                        </p:tgtEl>
                                        <p:attrNameLst>
                                          <p:attrName>ppt_y</p:attrName>
                                        </p:attrNameLst>
                                      </p:cBhvr>
                                      <p:tavLst>
                                        <p:tav tm="0">
                                          <p:val>
                                            <p:strVal val="ppt_y"/>
                                          </p:val>
                                        </p:tav>
                                        <p:tav tm="100000">
                                          <p:val>
                                            <p:strVal val="ppt_y+.1"/>
                                          </p:val>
                                        </p:tav>
                                      </p:tavLst>
                                    </p:anim>
                                    <p:set>
                                      <p:cBhvr>
                                        <p:cTn id="2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77824" y="292039"/>
            <a:ext cx="5029200" cy="2215991"/>
          </a:xfrm>
          <a:prstGeom prst="rect">
            <a:avLst/>
          </a:prstGeom>
          <a:solidFill>
            <a:schemeClr val="bg1"/>
          </a:solidFill>
        </p:spPr>
        <p:txBody>
          <a:bodyPr wrap="square" rtlCol="0">
            <a:spAutoFit/>
          </a:bodyPr>
          <a:lstStyle/>
          <a:p>
            <a:r>
              <a:rPr lang="en-US" sz="13800" b="1" dirty="0" smtClean="0">
                <a:solidFill>
                  <a:srgbClr val="FF00FF"/>
                </a:solidFill>
                <a:latin typeface="Bauhaus 93" panose="04030905020B02020C02" pitchFamily="82" charset="0"/>
              </a:rPr>
              <a:t>Thank</a:t>
            </a:r>
            <a:endParaRPr lang="en-US" sz="16600" b="1" dirty="0">
              <a:solidFill>
                <a:srgbClr val="FF00FF"/>
              </a:solidFill>
              <a:latin typeface="Bauhaus 93" panose="04030905020B02020C02" pitchFamily="82" charset="0"/>
            </a:endParaRPr>
          </a:p>
        </p:txBody>
      </p:sp>
      <p:sp>
        <p:nvSpPr>
          <p:cNvPr id="9" name="TextBox 8"/>
          <p:cNvSpPr txBox="1"/>
          <p:nvPr/>
        </p:nvSpPr>
        <p:spPr>
          <a:xfrm>
            <a:off x="7114032" y="2409444"/>
            <a:ext cx="3575304" cy="2646878"/>
          </a:xfrm>
          <a:prstGeom prst="rect">
            <a:avLst/>
          </a:prstGeom>
          <a:noFill/>
          <a:ln>
            <a:noFill/>
          </a:ln>
        </p:spPr>
        <p:txBody>
          <a:bodyPr wrap="square" rtlCol="0">
            <a:spAutoFit/>
          </a:bodyPr>
          <a:lstStyle/>
          <a:p>
            <a:r>
              <a:rPr lang="en-US" sz="16600" b="1" dirty="0" smtClean="0">
                <a:solidFill>
                  <a:srgbClr val="00B050"/>
                </a:solidFill>
                <a:latin typeface="Bauhaus 93" panose="04030905020B02020C02" pitchFamily="82" charset="0"/>
              </a:rPr>
              <a:t>You</a:t>
            </a:r>
            <a:endParaRPr lang="en-US" sz="16600" b="1" dirty="0">
              <a:solidFill>
                <a:srgbClr val="00B050"/>
              </a:solidFill>
              <a:latin typeface="Bauhaus 93" panose="04030905020B02020C02" pitchFamily="8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24" y="2605177"/>
            <a:ext cx="5596128" cy="4019910"/>
          </a:xfrm>
          <a:prstGeom prst="rect">
            <a:avLst/>
          </a:prstGeom>
        </p:spPr>
      </p:pic>
    </p:spTree>
    <p:extLst>
      <p:ext uri="{BB962C8B-B14F-4D97-AF65-F5344CB8AC3E}">
        <p14:creationId xmlns:p14="http://schemas.microsoft.com/office/powerpoint/2010/main" val="2831483710"/>
      </p:ext>
    </p:extLst>
  </p:cSld>
  <p:clrMapOvr>
    <a:masterClrMapping/>
  </p:clrMapOvr>
  <mc:AlternateContent xmlns:mc="http://schemas.openxmlformats.org/markup-compatibility/2006" xmlns:p14="http://schemas.microsoft.com/office/powerpoint/2010/main">
    <mc:Choice Requires="p14">
      <p:transition spd="slow" p14:dur="1200">
        <p14:prism dir="r"/>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4" fill="hold" nodeType="clickEffect">
                                  <p:stCondLst>
                                    <p:cond delay="0"/>
                                  </p:stCondLst>
                                  <p:childTnLst>
                                    <p:animEffect transition="out" filter="wheel(4)">
                                      <p:cBhvr>
                                        <p:cTn id="6" dur="2000"/>
                                        <p:tgtEl>
                                          <p:spTgt spid="8">
                                            <p:txEl>
                                              <p:pRg st="0" end="0"/>
                                            </p:txEl>
                                          </p:spTgt>
                                        </p:tgtEl>
                                      </p:cBhvr>
                                    </p:animEffect>
                                    <p:set>
                                      <p:cBhvr>
                                        <p:cTn id="7" dur="1" fill="hold">
                                          <p:stCondLst>
                                            <p:cond delay="1999"/>
                                          </p:stCondLst>
                                        </p:cTn>
                                        <p:tgtEl>
                                          <p:spTgt spid="8">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2000"/>
                                        <p:tgtEl>
                                          <p:spTgt spid="9"/>
                                        </p:tgtEl>
                                        <p:attrNameLst>
                                          <p:attrName>ppt_w</p:attrName>
                                        </p:attrNameLst>
                                      </p:cBhvr>
                                      <p:tavLst>
                                        <p:tav tm="0">
                                          <p:val>
                                            <p:strVal val="ppt_w"/>
                                          </p:val>
                                        </p:tav>
                                        <p:tav tm="100000">
                                          <p:val>
                                            <p:fltVal val="0"/>
                                          </p:val>
                                        </p:tav>
                                      </p:tavLst>
                                    </p:anim>
                                    <p:anim calcmode="lin" valueType="num">
                                      <p:cBhvr>
                                        <p:cTn id="12" dur="2000"/>
                                        <p:tgtEl>
                                          <p:spTgt spid="9"/>
                                        </p:tgtEl>
                                        <p:attrNameLst>
                                          <p:attrName>ppt_h</p:attrName>
                                        </p:attrNameLst>
                                      </p:cBhvr>
                                      <p:tavLst>
                                        <p:tav tm="0">
                                          <p:val>
                                            <p:strVal val="ppt_h"/>
                                          </p:val>
                                        </p:tav>
                                        <p:tav tm="100000">
                                          <p:val>
                                            <p:fltVal val="0"/>
                                          </p:val>
                                        </p:tav>
                                      </p:tavLst>
                                    </p:anim>
                                    <p:animEffect transition="out" filter="fade">
                                      <p:cBhvr>
                                        <p:cTn id="13" dur="2000"/>
                                        <p:tgtEl>
                                          <p:spTgt spid="9"/>
                                        </p:tgtEl>
                                      </p:cBhvr>
                                    </p:animEffect>
                                    <p:set>
                                      <p:cBhvr>
                                        <p:cTn id="14" dur="1" fill="hold">
                                          <p:stCondLst>
                                            <p:cond delay="19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ppt_x</p:attrName>
                                        </p:attrNameLst>
                                      </p:cBhvr>
                                      <p:tavLst>
                                        <p:tav tm="0">
                                          <p:val>
                                            <p:strVal val="#ppt_x"/>
                                          </p:val>
                                        </p:tav>
                                        <p:tav tm="100000">
                                          <p:val>
                                            <p:strVal val="#ppt_x"/>
                                          </p:val>
                                        </p:tav>
                                      </p:tavLst>
                                    </p:anim>
                                    <p:anim calcmode="lin" valueType="num">
                                      <p:cBhvr>
                                        <p:cTn id="21"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0936" y="466446"/>
            <a:ext cx="5943600" cy="2739211"/>
          </a:xfrm>
          <a:prstGeom prst="rect">
            <a:avLst/>
          </a:prstGeom>
          <a:blipFill>
            <a:blip r:embed="rId2"/>
            <a:tile tx="0" ty="0" sx="100000" sy="100000" flip="none" algn="tl"/>
          </a:blipFill>
          <a:ln w="19050">
            <a:solidFill>
              <a:srgbClr val="00B050"/>
            </a:solidFill>
          </a:ln>
        </p:spPr>
        <p:txBody>
          <a:bodyPr wrap="square" rtlCol="0">
            <a:spAutoFit/>
          </a:bodyPr>
          <a:lstStyle/>
          <a:p>
            <a:r>
              <a:rPr lang="en-US" sz="4000" b="1" dirty="0" smtClean="0">
                <a:solidFill>
                  <a:schemeClr val="accent6">
                    <a:lumMod val="50000"/>
                  </a:schemeClr>
                </a:solidFill>
                <a:latin typeface="Arial Narrow" panose="020B0606020202030204" pitchFamily="34" charset="0"/>
              </a:rPr>
              <a:t>Md. Ziaul Hoque</a:t>
            </a:r>
          </a:p>
          <a:p>
            <a:r>
              <a:rPr lang="en-US" sz="2800" b="1" dirty="0" smtClean="0">
                <a:solidFill>
                  <a:schemeClr val="accent6">
                    <a:lumMod val="50000"/>
                  </a:schemeClr>
                </a:solidFill>
                <a:latin typeface="Arial Narrow" panose="020B0606020202030204" pitchFamily="34" charset="0"/>
              </a:rPr>
              <a:t>Lecturer in English</a:t>
            </a:r>
          </a:p>
          <a:p>
            <a:r>
              <a:rPr lang="en-US" sz="2800" b="1" dirty="0" smtClean="0">
                <a:solidFill>
                  <a:schemeClr val="accent6">
                    <a:lumMod val="50000"/>
                  </a:schemeClr>
                </a:solidFill>
                <a:latin typeface="Arial Narrow" panose="020B0606020202030204" pitchFamily="34" charset="0"/>
              </a:rPr>
              <a:t>Bazemahal Obayedia Fazil (degree) Madrasah</a:t>
            </a:r>
          </a:p>
          <a:p>
            <a:r>
              <a:rPr lang="en-US" sz="2400" b="1" dirty="0" smtClean="0">
                <a:solidFill>
                  <a:schemeClr val="accent6">
                    <a:lumMod val="50000"/>
                  </a:schemeClr>
                </a:solidFill>
                <a:latin typeface="Arial Narrow" panose="020B0606020202030204" pitchFamily="34" charset="0"/>
              </a:rPr>
              <a:t>Email: </a:t>
            </a:r>
            <a:r>
              <a:rPr lang="en-US" sz="2400" b="1" dirty="0" smtClean="0">
                <a:solidFill>
                  <a:schemeClr val="accent6">
                    <a:lumMod val="50000"/>
                  </a:schemeClr>
                </a:solidFill>
                <a:latin typeface="Arial Narrow" panose="020B0606020202030204" pitchFamily="34" charset="0"/>
                <a:hlinkClick r:id="rId3"/>
              </a:rPr>
              <a:t>ziahoque63@gmail.com</a:t>
            </a:r>
            <a:endParaRPr lang="en-US" sz="2400" b="1" dirty="0" smtClean="0">
              <a:solidFill>
                <a:schemeClr val="accent6">
                  <a:lumMod val="50000"/>
                </a:schemeClr>
              </a:solidFill>
              <a:latin typeface="Arial Narrow" panose="020B0606020202030204" pitchFamily="34" charset="0"/>
            </a:endParaRPr>
          </a:p>
          <a:p>
            <a:r>
              <a:rPr lang="en-US" sz="2400" b="1" dirty="0" smtClean="0">
                <a:solidFill>
                  <a:schemeClr val="accent6">
                    <a:lumMod val="50000"/>
                  </a:schemeClr>
                </a:solidFill>
                <a:latin typeface="Arial Narrow" panose="020B0606020202030204" pitchFamily="34" charset="0"/>
              </a:rPr>
              <a:t>Cell: 01717655693</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1264" y="466446"/>
            <a:ext cx="1033272" cy="1088034"/>
          </a:xfrm>
          <a:prstGeom prst="rect">
            <a:avLst/>
          </a:prstGeom>
        </p:spPr>
      </p:pic>
      <p:sp>
        <p:nvSpPr>
          <p:cNvPr id="7" name="Title 6"/>
          <p:cNvSpPr>
            <a:spLocks noGrp="1"/>
          </p:cNvSpPr>
          <p:nvPr>
            <p:ph type="ctrTitle"/>
          </p:nvPr>
        </p:nvSpPr>
        <p:spPr>
          <a:xfrm>
            <a:off x="4478215" y="3712308"/>
            <a:ext cx="7190858" cy="2790092"/>
          </a:xfrm>
          <a:blipFill>
            <a:blip r:embed="rId5"/>
            <a:tile tx="0" ty="0" sx="100000" sy="100000" flip="none" algn="tl"/>
          </a:blipFill>
          <a:ln w="19050">
            <a:solidFill>
              <a:srgbClr val="00B0F0"/>
            </a:solidFill>
            <a:prstDash val="solid"/>
          </a:ln>
        </p:spPr>
        <p:txBody>
          <a:bodyPr>
            <a:noAutofit/>
          </a:bodyPr>
          <a:lstStyle/>
          <a:p>
            <a:pPr algn="l"/>
            <a:r>
              <a:rPr lang="en-US" sz="4400" b="1" dirty="0" smtClean="0">
                <a:solidFill>
                  <a:schemeClr val="tx1">
                    <a:lumMod val="95000"/>
                    <a:lumOff val="5000"/>
                  </a:schemeClr>
                </a:solidFill>
                <a:latin typeface="Franklin Gothic Medium Cond" panose="020B0606030402020204" pitchFamily="34" charset="0"/>
              </a:rPr>
              <a:t>Class: Nine/Ten</a:t>
            </a:r>
            <a:r>
              <a:rPr lang="en-US" sz="4000" dirty="0" smtClean="0">
                <a:solidFill>
                  <a:schemeClr val="tx1">
                    <a:lumMod val="95000"/>
                    <a:lumOff val="5000"/>
                  </a:schemeClr>
                </a:solidFill>
                <a:latin typeface="Franklin Gothic Medium Cond" panose="020B0606030402020204" pitchFamily="34" charset="0"/>
              </a:rPr>
              <a:t>             50 mints          </a:t>
            </a:r>
            <a:r>
              <a:rPr lang="en-US" sz="2800" b="1" dirty="0">
                <a:solidFill>
                  <a:schemeClr val="tx1">
                    <a:lumMod val="95000"/>
                    <a:lumOff val="5000"/>
                  </a:schemeClr>
                </a:solidFill>
                <a:latin typeface="Franklin Gothic Medium Cond" panose="020B0606030402020204" pitchFamily="34" charset="0"/>
              </a:rPr>
              <a:t/>
            </a:r>
            <a:br>
              <a:rPr lang="en-US" sz="2800" b="1" dirty="0">
                <a:solidFill>
                  <a:schemeClr val="tx1">
                    <a:lumMod val="95000"/>
                    <a:lumOff val="5000"/>
                  </a:schemeClr>
                </a:solidFill>
                <a:latin typeface="Franklin Gothic Medium Cond" panose="020B0606030402020204" pitchFamily="34" charset="0"/>
              </a:rPr>
            </a:br>
            <a:r>
              <a:rPr lang="en-US" sz="4400" b="1" dirty="0" smtClean="0">
                <a:solidFill>
                  <a:schemeClr val="tx1">
                    <a:lumMod val="95000"/>
                    <a:lumOff val="5000"/>
                  </a:schemeClr>
                </a:solidFill>
                <a:latin typeface="Franklin Gothic Medium Cond" panose="020B0606030402020204" pitchFamily="34" charset="0"/>
              </a:rPr>
              <a:t>Subj: English Part-1</a:t>
            </a:r>
            <a:r>
              <a:rPr lang="en-US" sz="4000" dirty="0" smtClean="0">
                <a:solidFill>
                  <a:schemeClr val="tx1">
                    <a:lumMod val="95000"/>
                    <a:lumOff val="5000"/>
                  </a:schemeClr>
                </a:solidFill>
                <a:latin typeface="Franklin Gothic Medium Cond" panose="020B0606030402020204" pitchFamily="34" charset="0"/>
              </a:rPr>
              <a:t/>
            </a:r>
            <a:br>
              <a:rPr lang="en-US" sz="4000" dirty="0" smtClean="0">
                <a:solidFill>
                  <a:schemeClr val="tx1">
                    <a:lumMod val="95000"/>
                    <a:lumOff val="5000"/>
                  </a:schemeClr>
                </a:solidFill>
                <a:latin typeface="Franklin Gothic Medium Cond" panose="020B0606030402020204" pitchFamily="34" charset="0"/>
              </a:rPr>
            </a:br>
            <a:r>
              <a:rPr lang="en-US" sz="4400" b="1" dirty="0" smtClean="0">
                <a:solidFill>
                  <a:schemeClr val="tx1">
                    <a:lumMod val="95000"/>
                    <a:lumOff val="5000"/>
                  </a:schemeClr>
                </a:solidFill>
                <a:latin typeface="Franklin Gothic Medium Cond" panose="020B0606030402020204" pitchFamily="34" charset="0"/>
              </a:rPr>
              <a:t>Unit: Two</a:t>
            </a:r>
            <a:r>
              <a:rPr lang="en-US" sz="4000" dirty="0" smtClean="0">
                <a:solidFill>
                  <a:schemeClr val="tx1">
                    <a:lumMod val="95000"/>
                    <a:lumOff val="5000"/>
                  </a:schemeClr>
                </a:solidFill>
                <a:latin typeface="Franklin Gothic Medium Cond" panose="020B0606030402020204" pitchFamily="34" charset="0"/>
              </a:rPr>
              <a:t/>
            </a:r>
            <a:br>
              <a:rPr lang="en-US" sz="4000" dirty="0" smtClean="0">
                <a:solidFill>
                  <a:schemeClr val="tx1">
                    <a:lumMod val="95000"/>
                    <a:lumOff val="5000"/>
                  </a:schemeClr>
                </a:solidFill>
                <a:latin typeface="Franklin Gothic Medium Cond" panose="020B0606030402020204" pitchFamily="34" charset="0"/>
              </a:rPr>
            </a:br>
            <a:r>
              <a:rPr lang="en-US" sz="4400" b="1" dirty="0" smtClean="0">
                <a:solidFill>
                  <a:schemeClr val="tx1">
                    <a:lumMod val="95000"/>
                    <a:lumOff val="5000"/>
                  </a:schemeClr>
                </a:solidFill>
                <a:latin typeface="Franklin Gothic Medium Cond" panose="020B0606030402020204" pitchFamily="34" charset="0"/>
              </a:rPr>
              <a:t>Lesson: 1                     </a:t>
            </a:r>
            <a:r>
              <a:rPr lang="en-US" sz="2800" b="1" dirty="0" smtClean="0">
                <a:solidFill>
                  <a:schemeClr val="tx1">
                    <a:lumMod val="95000"/>
                    <a:lumOff val="5000"/>
                  </a:schemeClr>
                </a:solidFill>
                <a:latin typeface="Franklin Gothic Medium Cond" panose="020B0606030402020204" pitchFamily="34" charset="0"/>
              </a:rPr>
              <a:t>Date: 19.03.2019</a:t>
            </a:r>
            <a:endParaRPr lang="en-US" sz="4000" b="1" dirty="0">
              <a:solidFill>
                <a:schemeClr val="tx1">
                  <a:lumMod val="95000"/>
                  <a:lumOff val="5000"/>
                </a:schemeClr>
              </a:solidFill>
              <a:latin typeface="Franklin Gothic Medium Cond" panose="020B0606030402020204" pitchFamily="34" charset="0"/>
            </a:endParaRPr>
          </a:p>
        </p:txBody>
      </p:sp>
    </p:spTree>
    <p:extLst>
      <p:ext uri="{BB962C8B-B14F-4D97-AF65-F5344CB8AC3E}">
        <p14:creationId xmlns:p14="http://schemas.microsoft.com/office/powerpoint/2010/main" val="2933798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6295" y="2108546"/>
            <a:ext cx="1233225" cy="646331"/>
          </a:xfrm>
          <a:prstGeom prst="rect">
            <a:avLst/>
          </a:prstGeom>
          <a:noFill/>
        </p:spPr>
        <p:txBody>
          <a:bodyPr wrap="square" rtlCol="0">
            <a:spAutoFit/>
          </a:bodyPr>
          <a:lstStyle/>
          <a:p>
            <a:r>
              <a:rPr lang="en-US" sz="3600" b="1" dirty="0" smtClean="0"/>
              <a:t>Book</a:t>
            </a:r>
            <a:endParaRPr lang="en-US" sz="3600" b="1" dirty="0"/>
          </a:p>
        </p:txBody>
      </p:sp>
      <p:sp>
        <p:nvSpPr>
          <p:cNvPr id="3" name="TextBox 2"/>
          <p:cNvSpPr txBox="1"/>
          <p:nvPr/>
        </p:nvSpPr>
        <p:spPr>
          <a:xfrm>
            <a:off x="5297924" y="2108546"/>
            <a:ext cx="1797820" cy="954107"/>
          </a:xfrm>
          <a:prstGeom prst="rect">
            <a:avLst/>
          </a:prstGeom>
          <a:noFill/>
        </p:spPr>
        <p:txBody>
          <a:bodyPr wrap="square" rtlCol="0">
            <a:spAutoFit/>
          </a:bodyPr>
          <a:lstStyle/>
          <a:p>
            <a:r>
              <a:rPr lang="en-US" sz="2800" b="1" dirty="0" smtClean="0"/>
              <a:t>Adobe Photoshop</a:t>
            </a:r>
            <a:endParaRPr lang="en-US" sz="2800" b="1" dirty="0"/>
          </a:p>
        </p:txBody>
      </p:sp>
      <p:sp>
        <p:nvSpPr>
          <p:cNvPr id="4" name="TextBox 3"/>
          <p:cNvSpPr txBox="1"/>
          <p:nvPr/>
        </p:nvSpPr>
        <p:spPr>
          <a:xfrm>
            <a:off x="9325546" y="2193700"/>
            <a:ext cx="1344168" cy="707886"/>
          </a:xfrm>
          <a:prstGeom prst="rect">
            <a:avLst/>
          </a:prstGeom>
          <a:noFill/>
        </p:spPr>
        <p:txBody>
          <a:bodyPr wrap="square" rtlCol="0">
            <a:spAutoFit/>
          </a:bodyPr>
          <a:lstStyle/>
          <a:p>
            <a:r>
              <a:rPr lang="en-US" sz="3600" b="1" dirty="0" smtClean="0"/>
              <a:t>Ma</a:t>
            </a:r>
            <a:r>
              <a:rPr lang="en-US" sz="4000" b="1" dirty="0" smtClean="0"/>
              <a:t>sk</a:t>
            </a:r>
            <a:endParaRPr lang="en-US" sz="4000" b="1" dirty="0"/>
          </a:p>
        </p:txBody>
      </p:sp>
      <p:sp>
        <p:nvSpPr>
          <p:cNvPr id="5" name="TextBox 4"/>
          <p:cNvSpPr txBox="1"/>
          <p:nvPr/>
        </p:nvSpPr>
        <p:spPr>
          <a:xfrm>
            <a:off x="1755648" y="5499261"/>
            <a:ext cx="1527048" cy="707886"/>
          </a:xfrm>
          <a:prstGeom prst="rect">
            <a:avLst/>
          </a:prstGeom>
          <a:noFill/>
        </p:spPr>
        <p:txBody>
          <a:bodyPr wrap="square" rtlCol="0">
            <a:spAutoFit/>
          </a:bodyPr>
          <a:lstStyle/>
          <a:p>
            <a:r>
              <a:rPr lang="en-US" sz="4000" b="1" dirty="0" smtClean="0"/>
              <a:t>Guitar</a:t>
            </a:r>
            <a:endParaRPr lang="en-US" sz="4000" b="1" dirty="0"/>
          </a:p>
        </p:txBody>
      </p:sp>
      <p:sp>
        <p:nvSpPr>
          <p:cNvPr id="6" name="TextBox 5"/>
          <p:cNvSpPr txBox="1"/>
          <p:nvPr/>
        </p:nvSpPr>
        <p:spPr>
          <a:xfrm>
            <a:off x="5936075" y="5499261"/>
            <a:ext cx="1005840" cy="646331"/>
          </a:xfrm>
          <a:prstGeom prst="rect">
            <a:avLst/>
          </a:prstGeom>
          <a:noFill/>
        </p:spPr>
        <p:txBody>
          <a:bodyPr wrap="square" rtlCol="0">
            <a:spAutoFit/>
          </a:bodyPr>
          <a:lstStyle/>
          <a:p>
            <a:r>
              <a:rPr lang="en-US" sz="3600" b="1" dirty="0" smtClean="0"/>
              <a:t>Disk</a:t>
            </a:r>
            <a:endParaRPr lang="en-US" sz="3600" b="1" dirty="0"/>
          </a:p>
        </p:txBody>
      </p:sp>
      <p:sp>
        <p:nvSpPr>
          <p:cNvPr id="7" name="TextBox 6"/>
          <p:cNvSpPr txBox="1"/>
          <p:nvPr/>
        </p:nvSpPr>
        <p:spPr>
          <a:xfrm>
            <a:off x="8869680" y="5499261"/>
            <a:ext cx="2852928" cy="646331"/>
          </a:xfrm>
          <a:prstGeom prst="rect">
            <a:avLst/>
          </a:prstGeom>
          <a:noFill/>
        </p:spPr>
        <p:txBody>
          <a:bodyPr wrap="square" rtlCol="0">
            <a:spAutoFit/>
          </a:bodyPr>
          <a:lstStyle/>
          <a:p>
            <a:r>
              <a:rPr lang="en-US" sz="3600" b="1" dirty="0" smtClean="0"/>
              <a:t>Video Camera</a:t>
            </a:r>
            <a:endParaRPr lang="en-US" sz="360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313" y="414068"/>
            <a:ext cx="2812250" cy="163629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8907" y="414068"/>
            <a:ext cx="2541476" cy="163629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9727" y="414068"/>
            <a:ext cx="3035809" cy="1636063"/>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7313" y="3183148"/>
            <a:ext cx="2812250" cy="2199736"/>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8908" y="3183149"/>
            <a:ext cx="2541476" cy="2199736"/>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79727" y="3183148"/>
            <a:ext cx="3035809" cy="2199736"/>
          </a:xfrm>
          <a:prstGeom prst="rect">
            <a:avLst/>
          </a:prstGeom>
        </p:spPr>
      </p:pic>
      <p:sp>
        <p:nvSpPr>
          <p:cNvPr id="26" name="TextBox 25"/>
          <p:cNvSpPr txBox="1"/>
          <p:nvPr/>
        </p:nvSpPr>
        <p:spPr>
          <a:xfrm>
            <a:off x="9325546" y="2220455"/>
            <a:ext cx="1344168" cy="707886"/>
          </a:xfrm>
          <a:prstGeom prst="rect">
            <a:avLst/>
          </a:prstGeom>
          <a:noFill/>
        </p:spPr>
        <p:txBody>
          <a:bodyPr wrap="square" rtlCol="0">
            <a:spAutoFit/>
          </a:bodyPr>
          <a:lstStyle/>
          <a:p>
            <a:r>
              <a:rPr lang="en-US" sz="3600" b="1" dirty="0" smtClean="0"/>
              <a:t>Ma</a:t>
            </a:r>
            <a:r>
              <a:rPr lang="en-US" sz="4000" b="1" dirty="0" smtClean="0"/>
              <a:t>sk</a:t>
            </a:r>
            <a:endParaRPr lang="en-US" sz="4000" b="1" dirty="0"/>
          </a:p>
        </p:txBody>
      </p:sp>
      <p:sp>
        <p:nvSpPr>
          <p:cNvPr id="27" name="TextBox 26"/>
          <p:cNvSpPr txBox="1"/>
          <p:nvPr/>
        </p:nvSpPr>
        <p:spPr>
          <a:xfrm>
            <a:off x="9325546" y="2193700"/>
            <a:ext cx="1344168" cy="707886"/>
          </a:xfrm>
          <a:prstGeom prst="rect">
            <a:avLst/>
          </a:prstGeom>
          <a:noFill/>
        </p:spPr>
        <p:txBody>
          <a:bodyPr wrap="square" rtlCol="0">
            <a:spAutoFit/>
          </a:bodyPr>
          <a:lstStyle/>
          <a:p>
            <a:r>
              <a:rPr lang="en-US" sz="3600" b="1" dirty="0" smtClean="0"/>
              <a:t>Ma</a:t>
            </a:r>
            <a:r>
              <a:rPr lang="en-US" sz="4000" b="1" dirty="0" smtClean="0"/>
              <a:t>sk</a:t>
            </a:r>
            <a:endParaRPr lang="en-US" sz="4000" b="1" dirty="0"/>
          </a:p>
        </p:txBody>
      </p:sp>
    </p:spTree>
    <p:extLst>
      <p:ext uri="{BB962C8B-B14F-4D97-AF65-F5344CB8AC3E}">
        <p14:creationId xmlns:p14="http://schemas.microsoft.com/office/powerpoint/2010/main" val="1963081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 calcmode="lin" valueType="num">
                                      <p:cBhvr>
                                        <p:cTn id="20" dur="1000" fill="hold"/>
                                        <p:tgtEl>
                                          <p:spTgt spid="19"/>
                                        </p:tgtEl>
                                        <p:attrNameLst>
                                          <p:attrName>style.rotation</p:attrName>
                                        </p:attrNameLst>
                                      </p:cBhvr>
                                      <p:tavLst>
                                        <p:tav tm="0">
                                          <p:val>
                                            <p:fltVal val="90"/>
                                          </p:val>
                                        </p:tav>
                                        <p:tav tm="100000">
                                          <p:val>
                                            <p:fltVal val="0"/>
                                          </p:val>
                                        </p:tav>
                                      </p:tavLst>
                                    </p:anim>
                                    <p:animEffect transition="in" filter="fade">
                                      <p:cBhvr>
                                        <p:cTn id="21" dur="1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1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ppt_x"/>
                                          </p:val>
                                        </p:tav>
                                        <p:tav tm="100000">
                                          <p:val>
                                            <p:strVal val="#ppt_x"/>
                                          </p:val>
                                        </p:tav>
                                      </p:tavLst>
                                    </p:anim>
                                    <p:anim calcmode="lin" valueType="num">
                                      <p:cBhvr additive="base">
                                        <p:cTn id="32"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1000" fill="hold"/>
                                        <p:tgtEl>
                                          <p:spTgt spid="2"/>
                                        </p:tgtEl>
                                        <p:attrNameLst>
                                          <p:attrName>ppt_x</p:attrName>
                                        </p:attrNameLst>
                                      </p:cBhvr>
                                      <p:tavLst>
                                        <p:tav tm="0">
                                          <p:val>
                                            <p:strVal val="0-#ppt_w/2"/>
                                          </p:val>
                                        </p:tav>
                                        <p:tav tm="100000">
                                          <p:val>
                                            <p:strVal val="#ppt_x"/>
                                          </p:val>
                                        </p:tav>
                                      </p:tavLst>
                                    </p:anim>
                                    <p:anim calcmode="lin" valueType="num">
                                      <p:cBhvr additive="base">
                                        <p:cTn id="45"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1000" fill="hold"/>
                                        <p:tgtEl>
                                          <p:spTgt spid="3"/>
                                        </p:tgtEl>
                                        <p:attrNameLst>
                                          <p:attrName>ppt_x</p:attrName>
                                        </p:attrNameLst>
                                      </p:cBhvr>
                                      <p:tavLst>
                                        <p:tav tm="0">
                                          <p:val>
                                            <p:strVal val="#ppt_x"/>
                                          </p:val>
                                        </p:tav>
                                        <p:tav tm="100000">
                                          <p:val>
                                            <p:strVal val="#ppt_x"/>
                                          </p:val>
                                        </p:tav>
                                      </p:tavLst>
                                    </p:anim>
                                    <p:anim calcmode="lin" valueType="num">
                                      <p:cBhvr additive="base">
                                        <p:cTn id="51"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1000" fill="hold"/>
                                        <p:tgtEl>
                                          <p:spTgt spid="4"/>
                                        </p:tgtEl>
                                        <p:attrNameLst>
                                          <p:attrName>ppt_x</p:attrName>
                                        </p:attrNameLst>
                                      </p:cBhvr>
                                      <p:tavLst>
                                        <p:tav tm="0">
                                          <p:val>
                                            <p:strVal val="1+#ppt_w/2"/>
                                          </p:val>
                                        </p:tav>
                                        <p:tav tm="100000">
                                          <p:val>
                                            <p:strVal val="#ppt_x"/>
                                          </p:val>
                                        </p:tav>
                                      </p:tavLst>
                                    </p:anim>
                                    <p:anim calcmode="lin" valueType="num">
                                      <p:cBhvr additive="base">
                                        <p:cTn id="57"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3"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1000" fill="hold"/>
                                        <p:tgtEl>
                                          <p:spTgt spid="5"/>
                                        </p:tgtEl>
                                        <p:attrNameLst>
                                          <p:attrName>ppt_x</p:attrName>
                                        </p:attrNameLst>
                                      </p:cBhvr>
                                      <p:tavLst>
                                        <p:tav tm="0">
                                          <p:val>
                                            <p:strVal val="1+#ppt_w/2"/>
                                          </p:val>
                                        </p:tav>
                                        <p:tav tm="100000">
                                          <p:val>
                                            <p:strVal val="#ppt_x"/>
                                          </p:val>
                                        </p:tav>
                                      </p:tavLst>
                                    </p:anim>
                                    <p:anim calcmode="lin" valueType="num">
                                      <p:cBhvr additive="base">
                                        <p:cTn id="63"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12"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1000" fill="hold"/>
                                        <p:tgtEl>
                                          <p:spTgt spid="6"/>
                                        </p:tgtEl>
                                        <p:attrNameLst>
                                          <p:attrName>ppt_x</p:attrName>
                                        </p:attrNameLst>
                                      </p:cBhvr>
                                      <p:tavLst>
                                        <p:tav tm="0">
                                          <p:val>
                                            <p:strVal val="0-#ppt_w/2"/>
                                          </p:val>
                                        </p:tav>
                                        <p:tav tm="100000">
                                          <p:val>
                                            <p:strVal val="#ppt_x"/>
                                          </p:val>
                                        </p:tav>
                                      </p:tavLst>
                                    </p:anim>
                                    <p:anim calcmode="lin" valueType="num">
                                      <p:cBhvr additive="base">
                                        <p:cTn id="69"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9"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additive="base">
                                        <p:cTn id="74" dur="1000" fill="hold"/>
                                        <p:tgtEl>
                                          <p:spTgt spid="7"/>
                                        </p:tgtEl>
                                        <p:attrNameLst>
                                          <p:attrName>ppt_x</p:attrName>
                                        </p:attrNameLst>
                                      </p:cBhvr>
                                      <p:tavLst>
                                        <p:tav tm="0">
                                          <p:val>
                                            <p:strVal val="0-#ppt_w/2"/>
                                          </p:val>
                                        </p:tav>
                                        <p:tav tm="100000">
                                          <p:val>
                                            <p:strVal val="#ppt_x"/>
                                          </p:val>
                                        </p:tav>
                                      </p:tavLst>
                                    </p:anim>
                                    <p:anim calcmode="lin" valueType="num">
                                      <p:cBhvr additive="base">
                                        <p:cTn id="75"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12287" y="2838780"/>
            <a:ext cx="3237921" cy="584775"/>
          </a:xfrm>
          <a:prstGeom prst="rect">
            <a:avLst/>
          </a:prstGeom>
          <a:noFill/>
        </p:spPr>
        <p:txBody>
          <a:bodyPr wrap="square" rtlCol="0">
            <a:spAutoFit/>
          </a:bodyPr>
          <a:lstStyle/>
          <a:p>
            <a:r>
              <a:rPr lang="en-US" sz="3200" b="1" dirty="0" smtClean="0"/>
              <a:t>Dye &amp; Paint Brush</a:t>
            </a:r>
            <a:endParaRPr lang="en-US" sz="3200" b="1" dirty="0"/>
          </a:p>
        </p:txBody>
      </p:sp>
      <p:sp>
        <p:nvSpPr>
          <p:cNvPr id="16" name="TextBox 15"/>
          <p:cNvSpPr txBox="1"/>
          <p:nvPr/>
        </p:nvSpPr>
        <p:spPr>
          <a:xfrm>
            <a:off x="5315381" y="2838780"/>
            <a:ext cx="1261872" cy="646331"/>
          </a:xfrm>
          <a:prstGeom prst="rect">
            <a:avLst/>
          </a:prstGeom>
          <a:noFill/>
        </p:spPr>
        <p:txBody>
          <a:bodyPr wrap="square" rtlCol="0">
            <a:spAutoFit/>
          </a:bodyPr>
          <a:lstStyle/>
          <a:p>
            <a:r>
              <a:rPr lang="en-US" sz="3600" b="1" dirty="0" smtClean="0"/>
              <a:t>Vases</a:t>
            </a:r>
            <a:endParaRPr lang="en-US" sz="3600" b="1" dirty="0"/>
          </a:p>
        </p:txBody>
      </p:sp>
      <p:sp>
        <p:nvSpPr>
          <p:cNvPr id="17" name="TextBox 16"/>
          <p:cNvSpPr txBox="1"/>
          <p:nvPr/>
        </p:nvSpPr>
        <p:spPr>
          <a:xfrm>
            <a:off x="9478848" y="2838780"/>
            <a:ext cx="1508760" cy="646331"/>
          </a:xfrm>
          <a:prstGeom prst="rect">
            <a:avLst/>
          </a:prstGeom>
          <a:noFill/>
        </p:spPr>
        <p:txBody>
          <a:bodyPr wrap="square" rtlCol="0">
            <a:spAutoFit/>
          </a:bodyPr>
          <a:lstStyle/>
          <a:p>
            <a:r>
              <a:rPr lang="en-US" sz="3600" b="1" dirty="0" smtClean="0"/>
              <a:t>Laptop</a:t>
            </a:r>
            <a:endParaRPr lang="en-US" sz="3600" b="1" dirty="0"/>
          </a:p>
        </p:txBody>
      </p:sp>
      <p:sp>
        <p:nvSpPr>
          <p:cNvPr id="18" name="TextBox 17"/>
          <p:cNvSpPr txBox="1"/>
          <p:nvPr/>
        </p:nvSpPr>
        <p:spPr>
          <a:xfrm>
            <a:off x="1187294" y="5979122"/>
            <a:ext cx="1325880" cy="646331"/>
          </a:xfrm>
          <a:prstGeom prst="rect">
            <a:avLst/>
          </a:prstGeom>
          <a:noFill/>
        </p:spPr>
        <p:txBody>
          <a:bodyPr wrap="square" rtlCol="0">
            <a:spAutoFit/>
          </a:bodyPr>
          <a:lstStyle/>
          <a:p>
            <a:r>
              <a:rPr lang="en-US" sz="3600" b="1" dirty="0" smtClean="0"/>
              <a:t>Music</a:t>
            </a:r>
            <a:endParaRPr lang="en-US" sz="3600" b="1" dirty="0"/>
          </a:p>
        </p:txBody>
      </p:sp>
      <p:sp>
        <p:nvSpPr>
          <p:cNvPr id="19" name="TextBox 18"/>
          <p:cNvSpPr txBox="1"/>
          <p:nvPr/>
        </p:nvSpPr>
        <p:spPr>
          <a:xfrm>
            <a:off x="4919472" y="5979122"/>
            <a:ext cx="1657781" cy="646331"/>
          </a:xfrm>
          <a:prstGeom prst="rect">
            <a:avLst/>
          </a:prstGeom>
          <a:noFill/>
        </p:spPr>
        <p:txBody>
          <a:bodyPr wrap="square" rtlCol="0">
            <a:spAutoFit/>
          </a:bodyPr>
          <a:lstStyle/>
          <a:p>
            <a:r>
              <a:rPr lang="en-US" sz="3600" b="1" dirty="0" smtClean="0"/>
              <a:t>Camera</a:t>
            </a:r>
            <a:endParaRPr lang="en-US" sz="3600" b="1" dirty="0"/>
          </a:p>
        </p:txBody>
      </p:sp>
      <p:sp>
        <p:nvSpPr>
          <p:cNvPr id="20" name="TextBox 19"/>
          <p:cNvSpPr txBox="1"/>
          <p:nvPr/>
        </p:nvSpPr>
        <p:spPr>
          <a:xfrm>
            <a:off x="8886349" y="5979121"/>
            <a:ext cx="2781484" cy="584775"/>
          </a:xfrm>
          <a:prstGeom prst="rect">
            <a:avLst/>
          </a:prstGeom>
          <a:noFill/>
        </p:spPr>
        <p:txBody>
          <a:bodyPr wrap="square" rtlCol="0">
            <a:spAutoFit/>
          </a:bodyPr>
          <a:lstStyle/>
          <a:p>
            <a:r>
              <a:rPr lang="en-US" sz="3200" b="1" dirty="0" smtClean="0"/>
              <a:t>Photo Negative</a:t>
            </a:r>
            <a:endParaRPr lang="en-US" sz="3200" b="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594" t="851" r="22071"/>
          <a:stretch/>
        </p:blipFill>
        <p:spPr>
          <a:xfrm>
            <a:off x="712287" y="478413"/>
            <a:ext cx="2821495" cy="228204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516" y="478414"/>
            <a:ext cx="2839601" cy="228204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6349" y="478413"/>
            <a:ext cx="2781484" cy="236036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287" y="3722078"/>
            <a:ext cx="2821495" cy="225704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6516" y="3722078"/>
            <a:ext cx="2839601" cy="225704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6349" y="3722077"/>
            <a:ext cx="2781484" cy="2257043"/>
          </a:xfrm>
          <a:prstGeom prst="rect">
            <a:avLst/>
          </a:prstGeom>
        </p:spPr>
      </p:pic>
    </p:spTree>
    <p:extLst>
      <p:ext uri="{BB962C8B-B14F-4D97-AF65-F5344CB8AC3E}">
        <p14:creationId xmlns:p14="http://schemas.microsoft.com/office/powerpoint/2010/main" val="1265387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0-#ppt_w/2"/>
                                          </p:val>
                                        </p:tav>
                                        <p:tav tm="100000">
                                          <p:val>
                                            <p:strVal val="#ppt_x"/>
                                          </p:val>
                                        </p:tav>
                                      </p:tavLst>
                                    </p:anim>
                                    <p:anim calcmode="lin" valueType="num">
                                      <p:cBhvr additive="base">
                                        <p:cTn id="25"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1000" fill="hold"/>
                                        <p:tgtEl>
                                          <p:spTgt spid="7"/>
                                        </p:tgtEl>
                                        <p:attrNameLst>
                                          <p:attrName>ppt_x</p:attrName>
                                        </p:attrNameLst>
                                      </p:cBhvr>
                                      <p:tavLst>
                                        <p:tav tm="0">
                                          <p:val>
                                            <p:strVal val="#ppt_x"/>
                                          </p:val>
                                        </p:tav>
                                        <p:tav tm="100000">
                                          <p:val>
                                            <p:strVal val="#ppt_x"/>
                                          </p:val>
                                        </p:tav>
                                      </p:tavLst>
                                    </p:anim>
                                    <p:anim calcmode="lin" valueType="num">
                                      <p:cBhvr additive="base">
                                        <p:cTn id="31"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1000" fill="hold"/>
                                        <p:tgtEl>
                                          <p:spTgt spid="9"/>
                                        </p:tgtEl>
                                        <p:attrNameLst>
                                          <p:attrName>ppt_x</p:attrName>
                                        </p:attrNameLst>
                                      </p:cBhvr>
                                      <p:tavLst>
                                        <p:tav tm="0">
                                          <p:val>
                                            <p:strVal val="1+#ppt_w/2"/>
                                          </p:val>
                                        </p:tav>
                                        <p:tav tm="100000">
                                          <p:val>
                                            <p:strVal val="#ppt_x"/>
                                          </p:val>
                                        </p:tav>
                                      </p:tavLst>
                                    </p:anim>
                                    <p:anim calcmode="lin" valueType="num">
                                      <p:cBhvr additive="base">
                                        <p:cTn id="37"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1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5"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randombar(vertical)">
                                      <p:cBhvr>
                                        <p:cTn id="67" dur="10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Effect transition="in" filter="fade">
                                      <p:cBhvr>
                                        <p:cTn id="7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523" y="2331375"/>
            <a:ext cx="12020062" cy="1107996"/>
          </a:xfrm>
          <a:prstGeom prst="rect">
            <a:avLst/>
          </a:prstGeom>
          <a:blipFill>
            <a:blip r:embed="rId2"/>
            <a:tile tx="0" ty="0" sx="100000" sy="100000" flip="none" algn="tl"/>
          </a:blipFill>
          <a:ln w="19050">
            <a:solidFill>
              <a:srgbClr val="7030A0"/>
            </a:solidFill>
            <a:prstDash val="sysDot"/>
          </a:ln>
        </p:spPr>
        <p:txBody>
          <a:bodyPr wrap="square" rtlCol="0">
            <a:spAutoFit/>
          </a:bodyPr>
          <a:lstStyle/>
          <a:p>
            <a:r>
              <a:rPr lang="en-US" sz="6600" b="1" dirty="0" smtClean="0"/>
              <a:t>Have you any favourite pastime?</a:t>
            </a:r>
            <a:endParaRPr lang="en-US" sz="6000" b="1" dirty="0"/>
          </a:p>
        </p:txBody>
      </p:sp>
    </p:spTree>
    <p:extLst>
      <p:ext uri="{BB962C8B-B14F-4D97-AF65-F5344CB8AC3E}">
        <p14:creationId xmlns:p14="http://schemas.microsoft.com/office/powerpoint/2010/main" val="2365403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6808" y="230708"/>
            <a:ext cx="7477032" cy="1015663"/>
          </a:xfrm>
          <a:prstGeom prst="rect">
            <a:avLst/>
          </a:prstGeom>
          <a:blipFill>
            <a:blip r:embed="rId2"/>
            <a:tile tx="0" ty="0" sx="100000" sy="100000" flip="none" algn="tl"/>
          </a:blipFill>
          <a:ln>
            <a:solidFill>
              <a:srgbClr val="FFFF00"/>
            </a:solidFill>
          </a:ln>
        </p:spPr>
        <p:txBody>
          <a:bodyPr wrap="square" rtlCol="0">
            <a:spAutoFit/>
          </a:bodyPr>
          <a:lstStyle/>
          <a:p>
            <a:r>
              <a:rPr lang="en-US" sz="6000" b="1" dirty="0" smtClean="0">
                <a:latin typeface="Century Gothic" panose="020B0502020202020204" pitchFamily="34" charset="0"/>
              </a:rPr>
              <a:t>Learning Outcomes</a:t>
            </a:r>
            <a:endParaRPr lang="en-US" sz="6000" b="1" dirty="0">
              <a:latin typeface="Century Gothic" panose="020B0502020202020204" pitchFamily="34" charset="0"/>
            </a:endParaRPr>
          </a:p>
        </p:txBody>
      </p:sp>
      <p:sp>
        <p:nvSpPr>
          <p:cNvPr id="3" name="TextBox 2"/>
          <p:cNvSpPr txBox="1"/>
          <p:nvPr/>
        </p:nvSpPr>
        <p:spPr>
          <a:xfrm>
            <a:off x="386808" y="2020486"/>
            <a:ext cx="10558560" cy="646331"/>
          </a:xfrm>
          <a:prstGeom prst="rect">
            <a:avLst/>
          </a:prstGeom>
          <a:solidFill>
            <a:schemeClr val="bg1"/>
          </a:solidFill>
        </p:spPr>
        <p:txBody>
          <a:bodyPr wrap="square" rtlCol="0">
            <a:spAutoFit/>
          </a:bodyPr>
          <a:lstStyle/>
          <a:p>
            <a:pPr marL="571500" indent="-571500">
              <a:buFont typeface="Wingdings" panose="05000000000000000000" pitchFamily="2" charset="2"/>
              <a:buChar char="Ø"/>
            </a:pPr>
            <a:r>
              <a:rPr lang="en-US" sz="3600" b="1" dirty="0">
                <a:solidFill>
                  <a:srgbClr val="002060"/>
                </a:solidFill>
              </a:rPr>
              <a:t>After we have studied the lesson, we will be able to </a:t>
            </a:r>
          </a:p>
        </p:txBody>
      </p:sp>
      <p:sp>
        <p:nvSpPr>
          <p:cNvPr id="12" name="TextBox 11"/>
          <p:cNvSpPr txBox="1"/>
          <p:nvPr/>
        </p:nvSpPr>
        <p:spPr>
          <a:xfrm>
            <a:off x="386808" y="3236976"/>
            <a:ext cx="11823192" cy="1754326"/>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2">
                    <a:lumMod val="10000"/>
                  </a:schemeClr>
                </a:solidFill>
              </a:rPr>
              <a:t>Participate </a:t>
            </a:r>
            <a:r>
              <a:rPr lang="en-US" sz="3600" b="1" dirty="0">
                <a:solidFill>
                  <a:schemeClr val="bg2">
                    <a:lumMod val="10000"/>
                  </a:schemeClr>
                </a:solidFill>
              </a:rPr>
              <a:t>in discussion and debates on pastimes.</a:t>
            </a:r>
          </a:p>
          <a:p>
            <a:pPr marL="571500" indent="-571500">
              <a:buFont typeface="Arial" panose="020B0604020202020204" pitchFamily="34" charset="0"/>
              <a:buChar char="•"/>
            </a:pPr>
            <a:r>
              <a:rPr lang="en-US" sz="3600" b="1" dirty="0">
                <a:solidFill>
                  <a:schemeClr val="bg2">
                    <a:lumMod val="10000"/>
                  </a:schemeClr>
                </a:solidFill>
              </a:rPr>
              <a:t>Tell the names of free time activities in a logical sequence.</a:t>
            </a:r>
          </a:p>
          <a:p>
            <a:pPr marL="571500" indent="-571500">
              <a:buFont typeface="Arial" panose="020B0604020202020204" pitchFamily="34" charset="0"/>
              <a:buChar char="•"/>
            </a:pPr>
            <a:r>
              <a:rPr lang="en-US" sz="3600" b="1" dirty="0" smtClean="0">
                <a:solidFill>
                  <a:schemeClr val="bg2">
                    <a:lumMod val="10000"/>
                  </a:schemeClr>
                </a:solidFill>
              </a:rPr>
              <a:t>Be </a:t>
            </a:r>
            <a:r>
              <a:rPr lang="en-US" sz="3600" b="1" dirty="0">
                <a:solidFill>
                  <a:schemeClr val="bg2">
                    <a:lumMod val="10000"/>
                  </a:schemeClr>
                </a:solidFill>
              </a:rPr>
              <a:t>introduced with </a:t>
            </a:r>
            <a:r>
              <a:rPr lang="en-US" sz="3600" b="1" dirty="0" smtClean="0">
                <a:solidFill>
                  <a:schemeClr val="bg2">
                    <a:lumMod val="10000"/>
                  </a:schemeClr>
                </a:solidFill>
              </a:rPr>
              <a:t>various pastime hobbies.</a:t>
            </a:r>
            <a:endParaRPr lang="en-US" sz="3600" b="1" dirty="0">
              <a:solidFill>
                <a:schemeClr val="bg2">
                  <a:lumMod val="10000"/>
                </a:schemeClr>
              </a:solidFill>
            </a:endParaRPr>
          </a:p>
        </p:txBody>
      </p:sp>
    </p:spTree>
    <p:extLst>
      <p:ext uri="{BB962C8B-B14F-4D97-AF65-F5344CB8AC3E}">
        <p14:creationId xmlns:p14="http://schemas.microsoft.com/office/powerpoint/2010/main" val="1571024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1000"/>
                                        <p:tgtEl>
                                          <p:spTgt spid="12">
                                            <p:txEl>
                                              <p:pRg st="0" end="0"/>
                                            </p:txEl>
                                          </p:spTgt>
                                        </p:tgtEl>
                                      </p:cBhvr>
                                    </p:animEffect>
                                    <p:anim calcmode="lin" valueType="num">
                                      <p:cBhvr>
                                        <p:cTn id="2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 calcmode="lin" valueType="num">
                                      <p:cBhvr additive="base">
                                        <p:cTn id="29" dur="1000" fill="hold"/>
                                        <p:tgtEl>
                                          <p:spTgt spid="12">
                                            <p:txEl>
                                              <p:pRg st="1" end="1"/>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1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anim calcmode="lin" valueType="num">
                                      <p:cBhvr additive="base">
                                        <p:cTn id="35" dur="1000" fill="hold"/>
                                        <p:tgtEl>
                                          <p:spTgt spid="12">
                                            <p:txEl>
                                              <p:pRg st="2" end="2"/>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12">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280" y="2881585"/>
            <a:ext cx="3227608" cy="523220"/>
          </a:xfrm>
          <a:prstGeom prst="rect">
            <a:avLst/>
          </a:prstGeom>
          <a:noFill/>
        </p:spPr>
        <p:txBody>
          <a:bodyPr wrap="square" rtlCol="0">
            <a:spAutoFit/>
          </a:bodyPr>
          <a:lstStyle/>
          <a:p>
            <a:r>
              <a:rPr lang="en-US" sz="2800" b="1" dirty="0" smtClean="0"/>
              <a:t>Reading news paper</a:t>
            </a:r>
            <a:endParaRPr lang="en-US" sz="2800" b="1" dirty="0"/>
          </a:p>
        </p:txBody>
      </p:sp>
      <p:sp>
        <p:nvSpPr>
          <p:cNvPr id="3" name="TextBox 2"/>
          <p:cNvSpPr txBox="1"/>
          <p:nvPr/>
        </p:nvSpPr>
        <p:spPr>
          <a:xfrm>
            <a:off x="4465623" y="2861553"/>
            <a:ext cx="2161060" cy="523220"/>
          </a:xfrm>
          <a:prstGeom prst="rect">
            <a:avLst/>
          </a:prstGeom>
          <a:noFill/>
        </p:spPr>
        <p:txBody>
          <a:bodyPr wrap="square" rtlCol="0">
            <a:spAutoFit/>
          </a:bodyPr>
          <a:lstStyle/>
          <a:p>
            <a:r>
              <a:rPr lang="en-US" sz="2800" b="1" dirty="0" smtClean="0"/>
              <a:t>Taking photo</a:t>
            </a:r>
            <a:endParaRPr lang="en-US" sz="2800" b="1" dirty="0"/>
          </a:p>
        </p:txBody>
      </p:sp>
      <p:sp>
        <p:nvSpPr>
          <p:cNvPr id="4" name="TextBox 3"/>
          <p:cNvSpPr txBox="1"/>
          <p:nvPr/>
        </p:nvSpPr>
        <p:spPr>
          <a:xfrm>
            <a:off x="8256546" y="2881585"/>
            <a:ext cx="2168277" cy="523220"/>
          </a:xfrm>
          <a:prstGeom prst="rect">
            <a:avLst/>
          </a:prstGeom>
          <a:noFill/>
        </p:spPr>
        <p:txBody>
          <a:bodyPr wrap="square" rtlCol="0">
            <a:spAutoFit/>
          </a:bodyPr>
          <a:lstStyle/>
          <a:p>
            <a:r>
              <a:rPr lang="en-US" sz="2800" b="1" dirty="0" smtClean="0"/>
              <a:t>Playing chess</a:t>
            </a:r>
            <a:endParaRPr lang="en-US" sz="2800" b="1" dirty="0"/>
          </a:p>
        </p:txBody>
      </p:sp>
      <p:sp>
        <p:nvSpPr>
          <p:cNvPr id="17" name="TextBox 16"/>
          <p:cNvSpPr txBox="1"/>
          <p:nvPr/>
        </p:nvSpPr>
        <p:spPr>
          <a:xfrm>
            <a:off x="940279" y="5934971"/>
            <a:ext cx="1742536" cy="523220"/>
          </a:xfrm>
          <a:prstGeom prst="rect">
            <a:avLst/>
          </a:prstGeom>
          <a:noFill/>
        </p:spPr>
        <p:txBody>
          <a:bodyPr wrap="square" rtlCol="0">
            <a:spAutoFit/>
          </a:bodyPr>
          <a:lstStyle/>
          <a:p>
            <a:r>
              <a:rPr lang="en-US" sz="2800" b="1" dirty="0" smtClean="0"/>
              <a:t>Flying kite</a:t>
            </a:r>
            <a:endParaRPr lang="en-US" sz="2800" b="1" dirty="0"/>
          </a:p>
        </p:txBody>
      </p:sp>
      <p:sp>
        <p:nvSpPr>
          <p:cNvPr id="18" name="TextBox 17"/>
          <p:cNvSpPr txBox="1"/>
          <p:nvPr/>
        </p:nvSpPr>
        <p:spPr>
          <a:xfrm>
            <a:off x="4641011" y="5934971"/>
            <a:ext cx="2260121" cy="523220"/>
          </a:xfrm>
          <a:prstGeom prst="rect">
            <a:avLst/>
          </a:prstGeom>
          <a:noFill/>
        </p:spPr>
        <p:txBody>
          <a:bodyPr wrap="square" rtlCol="0">
            <a:spAutoFit/>
          </a:bodyPr>
          <a:lstStyle/>
          <a:p>
            <a:r>
              <a:rPr lang="en-US" sz="2800" b="1" dirty="0" smtClean="0"/>
              <a:t>Watching TV</a:t>
            </a:r>
            <a:endParaRPr lang="en-US" sz="2800" b="1" dirty="0"/>
          </a:p>
        </p:txBody>
      </p:sp>
      <p:sp>
        <p:nvSpPr>
          <p:cNvPr id="19" name="TextBox 18"/>
          <p:cNvSpPr txBox="1"/>
          <p:nvPr/>
        </p:nvSpPr>
        <p:spPr>
          <a:xfrm>
            <a:off x="8456477" y="5934971"/>
            <a:ext cx="1768416" cy="523220"/>
          </a:xfrm>
          <a:prstGeom prst="rect">
            <a:avLst/>
          </a:prstGeom>
          <a:noFill/>
        </p:spPr>
        <p:txBody>
          <a:bodyPr wrap="square" rtlCol="0">
            <a:spAutoFit/>
          </a:bodyPr>
          <a:lstStyle/>
          <a:p>
            <a:r>
              <a:rPr lang="en-US" sz="2800" b="1" dirty="0" smtClean="0"/>
              <a:t>Gardening</a:t>
            </a:r>
            <a:endParaRPr lang="en-US" sz="28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280" y="557122"/>
            <a:ext cx="2664824" cy="228959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6407" y="557122"/>
            <a:ext cx="2862072" cy="228959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5780" y="557122"/>
            <a:ext cx="3009807" cy="228959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80" y="3769743"/>
            <a:ext cx="2664824" cy="216522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6407" y="3769742"/>
            <a:ext cx="2864664" cy="2165227"/>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5779" y="3769743"/>
            <a:ext cx="3009807" cy="2165226"/>
          </a:xfrm>
          <a:prstGeom prst="rect">
            <a:avLst/>
          </a:prstGeom>
        </p:spPr>
      </p:pic>
    </p:spTree>
    <p:extLst>
      <p:ext uri="{BB962C8B-B14F-4D97-AF65-F5344CB8AC3E}">
        <p14:creationId xmlns:p14="http://schemas.microsoft.com/office/powerpoint/2010/main" val="2124543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Effect transition="in" filter="fade">
                                      <p:cBhvr>
                                        <p:cTn id="36" dur="1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1000" fill="hold"/>
                                        <p:tgtEl>
                                          <p:spTgt spid="2"/>
                                        </p:tgtEl>
                                        <p:attrNameLst>
                                          <p:attrName>ppt_x</p:attrName>
                                        </p:attrNameLst>
                                      </p:cBhvr>
                                      <p:tavLst>
                                        <p:tav tm="0">
                                          <p:val>
                                            <p:strVal val="0-#ppt_w/2"/>
                                          </p:val>
                                        </p:tav>
                                        <p:tav tm="100000">
                                          <p:val>
                                            <p:strVal val="#ppt_x"/>
                                          </p:val>
                                        </p:tav>
                                      </p:tavLst>
                                    </p:anim>
                                    <p:anim calcmode="lin" valueType="num">
                                      <p:cBhvr additive="base">
                                        <p:cTn id="4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arn(inVertical)">
                                      <p:cBhvr>
                                        <p:cTn id="54" dur="10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up)">
                                      <p:cBhvr>
                                        <p:cTn id="73" dur="10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randombar(horizontal)">
                                      <p:cBhvr>
                                        <p:cTn id="7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51560" y="2825496"/>
            <a:ext cx="1892808" cy="584775"/>
          </a:xfrm>
          <a:prstGeom prst="rect">
            <a:avLst/>
          </a:prstGeom>
          <a:noFill/>
        </p:spPr>
        <p:txBody>
          <a:bodyPr wrap="square" rtlCol="0">
            <a:spAutoFit/>
          </a:bodyPr>
          <a:lstStyle/>
          <a:p>
            <a:r>
              <a:rPr lang="en-US" sz="3200" b="1" dirty="0" smtClean="0"/>
              <a:t>Exercising</a:t>
            </a:r>
            <a:endParaRPr lang="en-US" sz="3200" b="1" dirty="0"/>
          </a:p>
        </p:txBody>
      </p:sp>
      <p:sp>
        <p:nvSpPr>
          <p:cNvPr id="14" name="TextBox 13"/>
          <p:cNvSpPr txBox="1"/>
          <p:nvPr/>
        </p:nvSpPr>
        <p:spPr>
          <a:xfrm>
            <a:off x="5074920" y="2825496"/>
            <a:ext cx="1563624" cy="584775"/>
          </a:xfrm>
          <a:prstGeom prst="rect">
            <a:avLst/>
          </a:prstGeom>
          <a:noFill/>
        </p:spPr>
        <p:txBody>
          <a:bodyPr wrap="square" rtlCol="0">
            <a:spAutoFit/>
          </a:bodyPr>
          <a:lstStyle/>
          <a:p>
            <a:r>
              <a:rPr lang="en-US" sz="3200" b="1" dirty="0" smtClean="0"/>
              <a:t>Painting</a:t>
            </a:r>
            <a:endParaRPr lang="en-US" sz="3200" b="1" dirty="0"/>
          </a:p>
        </p:txBody>
      </p:sp>
      <p:sp>
        <p:nvSpPr>
          <p:cNvPr id="15" name="TextBox 14"/>
          <p:cNvSpPr txBox="1"/>
          <p:nvPr/>
        </p:nvSpPr>
        <p:spPr>
          <a:xfrm>
            <a:off x="8284464" y="2948606"/>
            <a:ext cx="3294888" cy="461665"/>
          </a:xfrm>
          <a:prstGeom prst="rect">
            <a:avLst/>
          </a:prstGeom>
          <a:noFill/>
        </p:spPr>
        <p:txBody>
          <a:bodyPr wrap="square" rtlCol="0">
            <a:spAutoFit/>
          </a:bodyPr>
          <a:lstStyle/>
          <a:p>
            <a:r>
              <a:rPr lang="en-US" sz="2400" b="1" dirty="0" smtClean="0"/>
              <a:t>Playing Computer Game</a:t>
            </a:r>
            <a:endParaRPr lang="en-US" sz="2400" b="1" dirty="0"/>
          </a:p>
        </p:txBody>
      </p:sp>
      <p:sp>
        <p:nvSpPr>
          <p:cNvPr id="16" name="TextBox 15"/>
          <p:cNvSpPr txBox="1"/>
          <p:nvPr/>
        </p:nvSpPr>
        <p:spPr>
          <a:xfrm>
            <a:off x="718120" y="6082448"/>
            <a:ext cx="2761488" cy="523220"/>
          </a:xfrm>
          <a:prstGeom prst="rect">
            <a:avLst/>
          </a:prstGeom>
          <a:noFill/>
        </p:spPr>
        <p:txBody>
          <a:bodyPr wrap="square" rtlCol="0">
            <a:spAutoFit/>
          </a:bodyPr>
          <a:lstStyle/>
          <a:p>
            <a:r>
              <a:rPr lang="en-US" sz="2800" b="1" dirty="0" smtClean="0"/>
              <a:t>Playing Ha-du-du</a:t>
            </a:r>
            <a:endParaRPr lang="en-US" sz="2800" b="1" dirty="0"/>
          </a:p>
        </p:txBody>
      </p:sp>
      <p:sp>
        <p:nvSpPr>
          <p:cNvPr id="19" name="TextBox 18"/>
          <p:cNvSpPr txBox="1"/>
          <p:nvPr/>
        </p:nvSpPr>
        <p:spPr>
          <a:xfrm>
            <a:off x="4847699" y="6082448"/>
            <a:ext cx="2249424" cy="523220"/>
          </a:xfrm>
          <a:prstGeom prst="rect">
            <a:avLst/>
          </a:prstGeom>
          <a:noFill/>
        </p:spPr>
        <p:txBody>
          <a:bodyPr wrap="square" rtlCol="0">
            <a:spAutoFit/>
          </a:bodyPr>
          <a:lstStyle/>
          <a:p>
            <a:r>
              <a:rPr lang="en-US" sz="2800" b="1" dirty="0" smtClean="0"/>
              <a:t>Riding Bicycle </a:t>
            </a:r>
            <a:endParaRPr lang="en-US" sz="2800" b="1" dirty="0"/>
          </a:p>
        </p:txBody>
      </p:sp>
      <p:sp>
        <p:nvSpPr>
          <p:cNvPr id="23" name="TextBox 22"/>
          <p:cNvSpPr txBox="1"/>
          <p:nvPr/>
        </p:nvSpPr>
        <p:spPr>
          <a:xfrm>
            <a:off x="9018470" y="6016752"/>
            <a:ext cx="1627632" cy="584775"/>
          </a:xfrm>
          <a:prstGeom prst="rect">
            <a:avLst/>
          </a:prstGeom>
          <a:noFill/>
        </p:spPr>
        <p:txBody>
          <a:bodyPr wrap="square" rtlCol="0">
            <a:spAutoFit/>
          </a:bodyPr>
          <a:lstStyle/>
          <a:p>
            <a:r>
              <a:rPr lang="en-US" sz="3200" b="1" dirty="0" smtClean="0"/>
              <a:t>Planting</a:t>
            </a:r>
            <a:endParaRPr lang="en-US" sz="32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49" y="276348"/>
            <a:ext cx="3120232" cy="254625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592" y="276348"/>
            <a:ext cx="3197640" cy="254625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993" y="276348"/>
            <a:ext cx="3176587" cy="254625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748" y="3657600"/>
            <a:ext cx="3120232" cy="235915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3592" y="3657600"/>
            <a:ext cx="3197639" cy="235915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4464" y="3657601"/>
            <a:ext cx="3136115" cy="2359152"/>
          </a:xfrm>
          <a:prstGeom prst="rect">
            <a:avLst/>
          </a:prstGeom>
        </p:spPr>
      </p:pic>
    </p:spTree>
    <p:extLst>
      <p:ext uri="{BB962C8B-B14F-4D97-AF65-F5344CB8AC3E}">
        <p14:creationId xmlns:p14="http://schemas.microsoft.com/office/powerpoint/2010/main" val="3960839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right)">
                                      <p:cBhvr>
                                        <p:cTn id="39" dur="1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1000" fill="hold"/>
                                        <p:tgtEl>
                                          <p:spTgt spid="13"/>
                                        </p:tgtEl>
                                        <p:attrNameLst>
                                          <p:attrName>ppt_w</p:attrName>
                                        </p:attrNameLst>
                                      </p:cBhvr>
                                      <p:tavLst>
                                        <p:tav tm="0">
                                          <p:val>
                                            <p:fltVal val="0"/>
                                          </p:val>
                                        </p:tav>
                                        <p:tav tm="100000">
                                          <p:val>
                                            <p:strVal val="#ppt_w"/>
                                          </p:val>
                                        </p:tav>
                                      </p:tavLst>
                                    </p:anim>
                                    <p:anim calcmode="lin" valueType="num">
                                      <p:cBhvr>
                                        <p:cTn id="45" dur="1000" fill="hold"/>
                                        <p:tgtEl>
                                          <p:spTgt spid="13"/>
                                        </p:tgtEl>
                                        <p:attrNameLst>
                                          <p:attrName>ppt_h</p:attrName>
                                        </p:attrNameLst>
                                      </p:cBhvr>
                                      <p:tavLst>
                                        <p:tav tm="0">
                                          <p:val>
                                            <p:fltVal val="0"/>
                                          </p:val>
                                        </p:tav>
                                        <p:tav tm="100000">
                                          <p:val>
                                            <p:strVal val="#ppt_h"/>
                                          </p:val>
                                        </p:tav>
                                      </p:tavLst>
                                    </p:anim>
                                    <p:animEffect transition="in" filter="fade">
                                      <p:cBhvr>
                                        <p:cTn id="46" dur="10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circle(in)">
                                      <p:cBhvr>
                                        <p:cTn id="58" dur="10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1000" fill="hold"/>
                                        <p:tgtEl>
                                          <p:spTgt spid="16"/>
                                        </p:tgtEl>
                                        <p:attrNameLst>
                                          <p:attrName>ppt_x</p:attrName>
                                        </p:attrNameLst>
                                      </p:cBhvr>
                                      <p:tavLst>
                                        <p:tav tm="0">
                                          <p:val>
                                            <p:strVal val="#ppt_x"/>
                                          </p:val>
                                        </p:tav>
                                        <p:tav tm="100000">
                                          <p:val>
                                            <p:strVal val="#ppt_x"/>
                                          </p:val>
                                        </p:tav>
                                      </p:tavLst>
                                    </p:anim>
                                    <p:anim calcmode="lin" valueType="num">
                                      <p:cBhvr additive="base">
                                        <p:cTn id="64"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1000" fill="hold"/>
                                        <p:tgtEl>
                                          <p:spTgt spid="23"/>
                                        </p:tgtEl>
                                        <p:attrNameLst>
                                          <p:attrName>ppt_w</p:attrName>
                                        </p:attrNameLst>
                                      </p:cBhvr>
                                      <p:tavLst>
                                        <p:tav tm="0">
                                          <p:val>
                                            <p:fltVal val="0"/>
                                          </p:val>
                                        </p:tav>
                                        <p:tav tm="100000">
                                          <p:val>
                                            <p:strVal val="#ppt_w"/>
                                          </p:val>
                                        </p:tav>
                                      </p:tavLst>
                                    </p:anim>
                                    <p:anim calcmode="lin" valueType="num">
                                      <p:cBhvr>
                                        <p:cTn id="77" dur="1000" fill="hold"/>
                                        <p:tgtEl>
                                          <p:spTgt spid="23"/>
                                        </p:tgtEl>
                                        <p:attrNameLst>
                                          <p:attrName>ppt_h</p:attrName>
                                        </p:attrNameLst>
                                      </p:cBhvr>
                                      <p:tavLst>
                                        <p:tav tm="0">
                                          <p:val>
                                            <p:fltVal val="0"/>
                                          </p:val>
                                        </p:tav>
                                        <p:tav tm="100000">
                                          <p:val>
                                            <p:strVal val="#ppt_h"/>
                                          </p:val>
                                        </p:tav>
                                      </p:tavLst>
                                    </p:anim>
                                    <p:anim calcmode="lin" valueType="num">
                                      <p:cBhvr>
                                        <p:cTn id="78" dur="1000" fill="hold"/>
                                        <p:tgtEl>
                                          <p:spTgt spid="23"/>
                                        </p:tgtEl>
                                        <p:attrNameLst>
                                          <p:attrName>style.rotation</p:attrName>
                                        </p:attrNameLst>
                                      </p:cBhvr>
                                      <p:tavLst>
                                        <p:tav tm="0">
                                          <p:val>
                                            <p:fltVal val="90"/>
                                          </p:val>
                                        </p:tav>
                                        <p:tav tm="100000">
                                          <p:val>
                                            <p:fltVal val="0"/>
                                          </p:val>
                                        </p:tav>
                                      </p:tavLst>
                                    </p:anim>
                                    <p:animEffect transition="in" filter="fade">
                                      <p:cBhvr>
                                        <p:cTn id="7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9"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136" y="64217"/>
            <a:ext cx="6999648" cy="1200329"/>
          </a:xfrm>
          <a:prstGeom prst="rect">
            <a:avLst/>
          </a:prstGeom>
          <a:solidFill>
            <a:schemeClr val="accent6">
              <a:lumMod val="20000"/>
              <a:lumOff val="80000"/>
            </a:schemeClr>
          </a:solidFill>
          <a:ln>
            <a:solidFill>
              <a:srgbClr val="FF0000"/>
            </a:solidFill>
          </a:ln>
        </p:spPr>
        <p:txBody>
          <a:bodyPr wrap="square" rtlCol="0">
            <a:spAutoFit/>
          </a:bodyPr>
          <a:lstStyle/>
          <a:p>
            <a:r>
              <a:rPr lang="en-US" sz="7200" b="1" dirty="0" smtClean="0">
                <a:solidFill>
                  <a:schemeClr val="tx2"/>
                </a:solidFill>
                <a:latin typeface="Century Gothic" panose="020B0502020202020204" pitchFamily="34" charset="0"/>
              </a:rPr>
              <a:t>Individual work</a:t>
            </a:r>
            <a:endParaRPr lang="en-US" sz="7200" b="1" dirty="0">
              <a:solidFill>
                <a:schemeClr val="tx2"/>
              </a:solidFill>
              <a:latin typeface="Century Gothic" panose="020B0502020202020204" pitchFamily="34" charset="0"/>
            </a:endParaRPr>
          </a:p>
        </p:txBody>
      </p:sp>
      <p:sp>
        <p:nvSpPr>
          <p:cNvPr id="7" name="TextBox 6"/>
          <p:cNvSpPr txBox="1"/>
          <p:nvPr/>
        </p:nvSpPr>
        <p:spPr>
          <a:xfrm>
            <a:off x="416135" y="2197833"/>
            <a:ext cx="8586216" cy="1200329"/>
          </a:xfrm>
          <a:prstGeom prst="rect">
            <a:avLst/>
          </a:prstGeom>
          <a:solidFill>
            <a:schemeClr val="bg1">
              <a:lumMod val="95000"/>
            </a:schemeClr>
          </a:solidFill>
        </p:spPr>
        <p:txBody>
          <a:bodyPr wrap="square" rtlCol="0">
            <a:spAutoFit/>
          </a:bodyPr>
          <a:lstStyle/>
          <a:p>
            <a:pPr marL="285750" indent="-285750">
              <a:buFont typeface="Wingdings" panose="05000000000000000000" pitchFamily="2" charset="2"/>
              <a:buChar char="v"/>
            </a:pPr>
            <a:r>
              <a:rPr lang="en-US" sz="3600" b="1" dirty="0" smtClean="0">
                <a:solidFill>
                  <a:schemeClr val="bg2">
                    <a:lumMod val="10000"/>
                  </a:schemeClr>
                </a:solidFill>
              </a:rPr>
              <a:t>Tell the names of the activities in the following  pictures---</a:t>
            </a:r>
            <a:endParaRPr lang="en-US" sz="3600" b="1" dirty="0">
              <a:solidFill>
                <a:schemeClr val="bg2">
                  <a:lumMod val="10000"/>
                </a:schemeClr>
              </a:solidFill>
            </a:endParaRPr>
          </a:p>
        </p:txBody>
      </p:sp>
      <p:sp>
        <p:nvSpPr>
          <p:cNvPr id="3" name="TextBox 2"/>
          <p:cNvSpPr txBox="1"/>
          <p:nvPr/>
        </p:nvSpPr>
        <p:spPr>
          <a:xfrm>
            <a:off x="416136" y="1483661"/>
            <a:ext cx="8586215" cy="646331"/>
          </a:xfrm>
          <a:prstGeom prst="rect">
            <a:avLst/>
          </a:prstGeom>
          <a:solidFill>
            <a:schemeClr val="bg1">
              <a:lumMod val="95000"/>
            </a:schemeClr>
          </a:solidFill>
        </p:spPr>
        <p:txBody>
          <a:bodyPr wrap="square" rtlCol="0">
            <a:spAutoFit/>
          </a:bodyPr>
          <a:lstStyle/>
          <a:p>
            <a:pPr marL="457200" indent="-457200">
              <a:buFont typeface="Wingdings" panose="05000000000000000000" pitchFamily="2" charset="2"/>
              <a:buChar char="v"/>
            </a:pPr>
            <a:r>
              <a:rPr lang="en-US" sz="3600" b="1" dirty="0" smtClean="0"/>
              <a:t>What do you like doing in your free time?</a:t>
            </a:r>
            <a:endParaRPr lang="en-US" sz="3600" b="1"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6999" t="6495" r="16991" b="11925"/>
          <a:stretch/>
        </p:blipFill>
        <p:spPr>
          <a:xfrm>
            <a:off x="10115070" y="4021755"/>
            <a:ext cx="2076930" cy="1966821"/>
          </a:xfrm>
          <a:prstGeom prst="rect">
            <a:avLst/>
          </a:prstGeom>
        </p:spPr>
      </p:pic>
      <p:sp>
        <p:nvSpPr>
          <p:cNvPr id="20" name="TextBox 19"/>
          <p:cNvSpPr txBox="1"/>
          <p:nvPr/>
        </p:nvSpPr>
        <p:spPr>
          <a:xfrm>
            <a:off x="416136" y="6068833"/>
            <a:ext cx="2420573" cy="461665"/>
          </a:xfrm>
          <a:prstGeom prst="rect">
            <a:avLst/>
          </a:prstGeom>
          <a:noFill/>
        </p:spPr>
        <p:txBody>
          <a:bodyPr wrap="square" rtlCol="0">
            <a:spAutoFit/>
          </a:bodyPr>
          <a:lstStyle/>
          <a:p>
            <a:r>
              <a:rPr lang="en-US" sz="2400" b="1" dirty="0" smtClean="0"/>
              <a:t>Playing Ha-du-du</a:t>
            </a:r>
            <a:endParaRPr lang="en-US" sz="2400" b="1" dirty="0"/>
          </a:p>
        </p:txBody>
      </p:sp>
      <p:sp>
        <p:nvSpPr>
          <p:cNvPr id="21" name="TextBox 20"/>
          <p:cNvSpPr txBox="1"/>
          <p:nvPr/>
        </p:nvSpPr>
        <p:spPr>
          <a:xfrm>
            <a:off x="3399727" y="6068832"/>
            <a:ext cx="1285336" cy="461665"/>
          </a:xfrm>
          <a:prstGeom prst="rect">
            <a:avLst/>
          </a:prstGeom>
          <a:noFill/>
        </p:spPr>
        <p:txBody>
          <a:bodyPr wrap="square" rtlCol="0">
            <a:spAutoFit/>
          </a:bodyPr>
          <a:lstStyle/>
          <a:p>
            <a:r>
              <a:rPr lang="en-US" sz="2400" b="1" dirty="0" smtClean="0"/>
              <a:t>Singing</a:t>
            </a:r>
            <a:endParaRPr lang="en-US" sz="2400" b="1" dirty="0"/>
          </a:p>
        </p:txBody>
      </p:sp>
      <p:sp>
        <p:nvSpPr>
          <p:cNvPr id="22" name="TextBox 21"/>
          <p:cNvSpPr txBox="1"/>
          <p:nvPr/>
        </p:nvSpPr>
        <p:spPr>
          <a:xfrm>
            <a:off x="5463955" y="6068832"/>
            <a:ext cx="1820172" cy="461665"/>
          </a:xfrm>
          <a:prstGeom prst="rect">
            <a:avLst/>
          </a:prstGeom>
          <a:noFill/>
        </p:spPr>
        <p:txBody>
          <a:bodyPr wrap="square" rtlCol="0">
            <a:spAutoFit/>
          </a:bodyPr>
          <a:lstStyle/>
          <a:p>
            <a:r>
              <a:rPr lang="en-US" sz="2400" b="1" dirty="0" smtClean="0"/>
              <a:t>Taking Photo</a:t>
            </a:r>
            <a:endParaRPr lang="en-US" sz="2400" b="1" dirty="0"/>
          </a:p>
        </p:txBody>
      </p:sp>
      <p:sp>
        <p:nvSpPr>
          <p:cNvPr id="23" name="TextBox 22"/>
          <p:cNvSpPr txBox="1"/>
          <p:nvPr/>
        </p:nvSpPr>
        <p:spPr>
          <a:xfrm>
            <a:off x="7894261" y="6068832"/>
            <a:ext cx="2344624" cy="400110"/>
          </a:xfrm>
          <a:prstGeom prst="rect">
            <a:avLst/>
          </a:prstGeom>
          <a:noFill/>
        </p:spPr>
        <p:txBody>
          <a:bodyPr wrap="square" rtlCol="0">
            <a:spAutoFit/>
          </a:bodyPr>
          <a:lstStyle/>
          <a:p>
            <a:r>
              <a:rPr lang="en-US" sz="2000" b="1" dirty="0" smtClean="0"/>
              <a:t>Reading News Paper</a:t>
            </a:r>
            <a:endParaRPr lang="en-US" sz="2000" b="1" dirty="0"/>
          </a:p>
        </p:txBody>
      </p:sp>
      <p:sp>
        <p:nvSpPr>
          <p:cNvPr id="24" name="TextBox 23"/>
          <p:cNvSpPr txBox="1"/>
          <p:nvPr/>
        </p:nvSpPr>
        <p:spPr>
          <a:xfrm>
            <a:off x="10291314" y="6068832"/>
            <a:ext cx="1509623" cy="461665"/>
          </a:xfrm>
          <a:prstGeom prst="rect">
            <a:avLst/>
          </a:prstGeom>
          <a:noFill/>
        </p:spPr>
        <p:txBody>
          <a:bodyPr wrap="square" rtlCol="0">
            <a:spAutoFit/>
          </a:bodyPr>
          <a:lstStyle/>
          <a:p>
            <a:r>
              <a:rPr lang="en-US" sz="2400" b="1" dirty="0" smtClean="0"/>
              <a:t>Gardening</a:t>
            </a:r>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4261" y="4021755"/>
            <a:ext cx="2216179" cy="196682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843" y="4021750"/>
            <a:ext cx="2511866" cy="196682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3834" y="4021751"/>
            <a:ext cx="2580121" cy="196682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55" y="4021753"/>
            <a:ext cx="2459025" cy="1966823"/>
          </a:xfrm>
          <a:prstGeom prst="rect">
            <a:avLst/>
          </a:prstGeom>
        </p:spPr>
      </p:pic>
      <p:sp>
        <p:nvSpPr>
          <p:cNvPr id="10" name="5-Point Star 9"/>
          <p:cNvSpPr/>
          <p:nvPr/>
        </p:nvSpPr>
        <p:spPr>
          <a:xfrm>
            <a:off x="453528" y="4169376"/>
            <a:ext cx="633493" cy="564121"/>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3129798" y="4691170"/>
            <a:ext cx="530352" cy="46634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5748721" y="4518010"/>
            <a:ext cx="617136" cy="51177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8721964" y="4248571"/>
            <a:ext cx="589491" cy="40572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10291314" y="4222163"/>
            <a:ext cx="576072" cy="55173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103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1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ppt_x"/>
                                          </p:val>
                                        </p:tav>
                                        <p:tav tm="100000">
                                          <p:val>
                                            <p:strVal val="#ppt_x"/>
                                          </p:val>
                                        </p:tav>
                                      </p:tavLst>
                                    </p:anim>
                                    <p:anim calcmode="lin" valueType="num">
                                      <p:cBhvr additive="base">
                                        <p:cTn id="2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out)">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up)">
                                      <p:cBhvr>
                                        <p:cTn id="40" dur="10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1000" fill="hold"/>
                                        <p:tgtEl>
                                          <p:spTgt spid="20"/>
                                        </p:tgtEl>
                                        <p:attrNameLst>
                                          <p:attrName>ppt_x</p:attrName>
                                        </p:attrNameLst>
                                      </p:cBhvr>
                                      <p:tavLst>
                                        <p:tav tm="0">
                                          <p:val>
                                            <p:strVal val="#ppt_x"/>
                                          </p:val>
                                        </p:tav>
                                        <p:tav tm="100000">
                                          <p:val>
                                            <p:strVal val="#ppt_x"/>
                                          </p:val>
                                        </p:tav>
                                      </p:tavLst>
                                    </p:anim>
                                    <p:anim calcmode="lin" valueType="num">
                                      <p:cBhvr additive="base">
                                        <p:cTn id="53"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10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6"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1000" fill="hold"/>
                                        <p:tgtEl>
                                          <p:spTgt spid="22"/>
                                        </p:tgtEl>
                                        <p:attrNameLst>
                                          <p:attrName>ppt_x</p:attrName>
                                        </p:attrNameLst>
                                      </p:cBhvr>
                                      <p:tavLst>
                                        <p:tav tm="0">
                                          <p:val>
                                            <p:strVal val="1+#ppt_w/2"/>
                                          </p:val>
                                        </p:tav>
                                        <p:tav tm="100000">
                                          <p:val>
                                            <p:strVal val="#ppt_x"/>
                                          </p:val>
                                        </p:tav>
                                      </p:tavLst>
                                    </p:anim>
                                    <p:anim calcmode="lin" valueType="num">
                                      <p:cBhvr additive="base">
                                        <p:cTn id="64"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1000"/>
                                        <p:tgtEl>
                                          <p:spTgt spid="23"/>
                                        </p:tgtEl>
                                      </p:cBhvr>
                                    </p:animEffect>
                                    <p:anim calcmode="lin" valueType="num">
                                      <p:cBhvr>
                                        <p:cTn id="70" dur="1000" fill="hold"/>
                                        <p:tgtEl>
                                          <p:spTgt spid="23"/>
                                        </p:tgtEl>
                                        <p:attrNameLst>
                                          <p:attrName>ppt_x</p:attrName>
                                        </p:attrNameLst>
                                      </p:cBhvr>
                                      <p:tavLst>
                                        <p:tav tm="0">
                                          <p:val>
                                            <p:strVal val="#ppt_x"/>
                                          </p:val>
                                        </p:tav>
                                        <p:tav tm="100000">
                                          <p:val>
                                            <p:strVal val="#ppt_x"/>
                                          </p:val>
                                        </p:tav>
                                      </p:tavLst>
                                    </p:anim>
                                    <p:anim calcmode="lin" valueType="num">
                                      <p:cBhvr>
                                        <p:cTn id="7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1000" fill="hold"/>
                                        <p:tgtEl>
                                          <p:spTgt spid="24"/>
                                        </p:tgtEl>
                                        <p:attrNameLst>
                                          <p:attrName>ppt_w</p:attrName>
                                        </p:attrNameLst>
                                      </p:cBhvr>
                                      <p:tavLst>
                                        <p:tav tm="0">
                                          <p:val>
                                            <p:fltVal val="0"/>
                                          </p:val>
                                        </p:tav>
                                        <p:tav tm="100000">
                                          <p:val>
                                            <p:strVal val="#ppt_w"/>
                                          </p:val>
                                        </p:tav>
                                      </p:tavLst>
                                    </p:anim>
                                    <p:anim calcmode="lin" valueType="num">
                                      <p:cBhvr>
                                        <p:cTn id="77" dur="1000" fill="hold"/>
                                        <p:tgtEl>
                                          <p:spTgt spid="24"/>
                                        </p:tgtEl>
                                        <p:attrNameLst>
                                          <p:attrName>ppt_h</p:attrName>
                                        </p:attrNameLst>
                                      </p:cBhvr>
                                      <p:tavLst>
                                        <p:tav tm="0">
                                          <p:val>
                                            <p:fltVal val="0"/>
                                          </p:val>
                                        </p:tav>
                                        <p:tav tm="100000">
                                          <p:val>
                                            <p:strVal val="#ppt_h"/>
                                          </p:val>
                                        </p:tav>
                                      </p:tavLst>
                                    </p:anim>
                                    <p:anim calcmode="lin" valueType="num">
                                      <p:cBhvr>
                                        <p:cTn id="78" dur="1000" fill="hold"/>
                                        <p:tgtEl>
                                          <p:spTgt spid="24"/>
                                        </p:tgtEl>
                                        <p:attrNameLst>
                                          <p:attrName>style.rotation</p:attrName>
                                        </p:attrNameLst>
                                      </p:cBhvr>
                                      <p:tavLst>
                                        <p:tav tm="0">
                                          <p:val>
                                            <p:fltVal val="90"/>
                                          </p:val>
                                        </p:tav>
                                        <p:tav tm="100000">
                                          <p:val>
                                            <p:fltVal val="0"/>
                                          </p:val>
                                        </p:tav>
                                      </p:tavLst>
                                    </p:anim>
                                    <p:animEffect transition="in" filter="fade">
                                      <p:cBhvr>
                                        <p:cTn id="7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6" presetClass="entr" presetSubtype="32" repeatCount="5000"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circle(out)">
                                      <p:cBhvr>
                                        <p:cTn id="85" dur="500"/>
                                        <p:tgtEl>
                                          <p:spTgt spid="10"/>
                                        </p:tgtEl>
                                      </p:cBhvr>
                                    </p:animEffect>
                                  </p:childTnLst>
                                </p:cTn>
                              </p:par>
                            </p:childTnLst>
                          </p:cTn>
                        </p:par>
                      </p:childTnLst>
                    </p:cTn>
                  </p:par>
                </p:childTnLst>
              </p:cTn>
              <p:nextCondLst>
                <p:cond evt="onClick" delay="0">
                  <p:tgtEl>
                    <p:spTgt spid="22"/>
                  </p:tgtEl>
                </p:cond>
              </p:nextCondLst>
            </p:seq>
            <p:seq concurrent="1" nextAc="seek">
              <p:cTn id="86" restart="whenNotActive" fill="hold" evtFilter="cancelBubble" nodeType="interactiveSeq">
                <p:stCondLst>
                  <p:cond evt="onClick" delay="0">
                    <p:tgtEl>
                      <p:spTgt spid="23"/>
                    </p:tgtEl>
                  </p:cond>
                </p:stCondLst>
                <p:endSync evt="end" delay="0">
                  <p:rtn val="all"/>
                </p:endSync>
                <p:childTnLst>
                  <p:par>
                    <p:cTn id="87" fill="hold">
                      <p:stCondLst>
                        <p:cond delay="0"/>
                      </p:stCondLst>
                      <p:childTnLst>
                        <p:par>
                          <p:cTn id="88" fill="hold">
                            <p:stCondLst>
                              <p:cond delay="0"/>
                            </p:stCondLst>
                            <p:childTnLst>
                              <p:par>
                                <p:cTn id="89" presetID="6" presetClass="entr" presetSubtype="32" repeatCount="5000"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circle(out)">
                                      <p:cBhvr>
                                        <p:cTn id="91" dur="500"/>
                                        <p:tgtEl>
                                          <p:spTgt spid="11"/>
                                        </p:tgtEl>
                                      </p:cBhvr>
                                    </p:animEffect>
                                  </p:childTnLst>
                                </p:cTn>
                              </p:par>
                            </p:childTnLst>
                          </p:cTn>
                        </p:par>
                      </p:childTnLst>
                    </p:cTn>
                  </p:par>
                </p:childTnLst>
              </p:cTn>
              <p:nextCondLst>
                <p:cond evt="onClick" delay="0">
                  <p:tgtEl>
                    <p:spTgt spid="23"/>
                  </p:tgtEl>
                </p:cond>
              </p:nextCondLst>
            </p:seq>
            <p:seq concurrent="1" nextAc="seek">
              <p:cTn id="92" restart="whenNotActive" fill="hold" evtFilter="cancelBubble" nodeType="interactiveSeq">
                <p:stCondLst>
                  <p:cond evt="onClick" delay="0">
                    <p:tgtEl>
                      <p:spTgt spid="24"/>
                    </p:tgtEl>
                  </p:cond>
                </p:stCondLst>
                <p:endSync evt="end" delay="0">
                  <p:rtn val="all"/>
                </p:endSync>
                <p:childTnLst>
                  <p:par>
                    <p:cTn id="93" fill="hold">
                      <p:stCondLst>
                        <p:cond delay="0"/>
                      </p:stCondLst>
                      <p:childTnLst>
                        <p:par>
                          <p:cTn id="94" fill="hold">
                            <p:stCondLst>
                              <p:cond delay="0"/>
                            </p:stCondLst>
                            <p:childTnLst>
                              <p:par>
                                <p:cTn id="95" presetID="6" presetClass="entr" presetSubtype="32" repeatCount="5000"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circle(out)">
                                      <p:cBhvr>
                                        <p:cTn id="97" dur="500"/>
                                        <p:tgtEl>
                                          <p:spTgt spid="12"/>
                                        </p:tgtEl>
                                      </p:cBhvr>
                                    </p:animEffect>
                                  </p:childTnLst>
                                </p:cTn>
                              </p:par>
                            </p:childTnLst>
                          </p:cTn>
                        </p:par>
                      </p:childTnLst>
                    </p:cTn>
                  </p:par>
                </p:childTnLst>
              </p:cTn>
              <p:nextCondLst>
                <p:cond evt="onClick" delay="0">
                  <p:tgtEl>
                    <p:spTgt spid="24"/>
                  </p:tgtEl>
                </p:cond>
              </p:nextCondLst>
            </p:seq>
            <p:seq concurrent="1" nextAc="seek">
              <p:cTn id="98" restart="whenNotActive" fill="hold" evtFilter="cancelBubble" nodeType="interactiveSeq">
                <p:stCondLst>
                  <p:cond evt="onClick" delay="0">
                    <p:tgtEl>
                      <p:spTgt spid="20"/>
                    </p:tgtEl>
                  </p:cond>
                </p:stCondLst>
                <p:endSync evt="end" delay="0">
                  <p:rtn val="all"/>
                </p:endSync>
                <p:childTnLst>
                  <p:par>
                    <p:cTn id="99" fill="hold">
                      <p:stCondLst>
                        <p:cond delay="0"/>
                      </p:stCondLst>
                      <p:childTnLst>
                        <p:par>
                          <p:cTn id="100" fill="hold">
                            <p:stCondLst>
                              <p:cond delay="0"/>
                            </p:stCondLst>
                            <p:childTnLst>
                              <p:par>
                                <p:cTn id="101" presetID="6" presetClass="entr" presetSubtype="32" repeatCount="5000"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circle(out)">
                                      <p:cBhvr>
                                        <p:cTn id="103" dur="500"/>
                                        <p:tgtEl>
                                          <p:spTgt spid="14"/>
                                        </p:tgtEl>
                                      </p:cBhvr>
                                    </p:animEffect>
                                  </p:childTnLst>
                                </p:cTn>
                              </p:par>
                            </p:childTnLst>
                          </p:cTn>
                        </p:par>
                      </p:childTnLst>
                    </p:cTn>
                  </p:par>
                </p:childTnLst>
              </p:cTn>
              <p:nextCondLst>
                <p:cond evt="onClick" delay="0">
                  <p:tgtEl>
                    <p:spTgt spid="20"/>
                  </p:tgtEl>
                </p:cond>
              </p:nextCondLst>
            </p:seq>
            <p:seq concurrent="1" nextAc="seek">
              <p:cTn id="104" restart="whenNotActive" fill="hold" evtFilter="cancelBubble" nodeType="interactiveSeq">
                <p:stCondLst>
                  <p:cond evt="onClick" delay="0">
                    <p:tgtEl>
                      <p:spTgt spid="21"/>
                    </p:tgtEl>
                  </p:cond>
                </p:stCondLst>
                <p:endSync evt="end" delay="0">
                  <p:rtn val="all"/>
                </p:endSync>
                <p:childTnLst>
                  <p:par>
                    <p:cTn id="105" fill="hold">
                      <p:stCondLst>
                        <p:cond delay="0"/>
                      </p:stCondLst>
                      <p:childTnLst>
                        <p:par>
                          <p:cTn id="106" fill="hold">
                            <p:stCondLst>
                              <p:cond delay="0"/>
                            </p:stCondLst>
                            <p:childTnLst>
                              <p:par>
                                <p:cTn id="107" presetID="6" presetClass="entr" presetSubtype="32" repeatCount="5000" fill="hold" grpId="0" nodeType="click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circle(out)">
                                      <p:cBhvr>
                                        <p:cTn id="109" dur="500"/>
                                        <p:tgtEl>
                                          <p:spTgt spid="16"/>
                                        </p:tgtEl>
                                      </p:cBhvr>
                                    </p:animEffect>
                                  </p:childTnLst>
                                </p:cTn>
                              </p:par>
                            </p:childTnLst>
                          </p:cTn>
                        </p:par>
                      </p:childTnLst>
                    </p:cTn>
                  </p:par>
                </p:childTnLst>
              </p:cTn>
              <p:nextCondLst>
                <p:cond evt="onClick" delay="0">
                  <p:tgtEl>
                    <p:spTgt spid="21"/>
                  </p:tgtEl>
                </p:cond>
              </p:nextCondLst>
            </p:seq>
          </p:childTnLst>
        </p:cTn>
      </p:par>
    </p:tnLst>
    <p:bldLst>
      <p:bldP spid="4" grpId="0" animBg="1"/>
      <p:bldP spid="7" grpId="0" animBg="1"/>
      <p:bldP spid="3" grpId="0" animBg="1"/>
      <p:bldP spid="20" grpId="0"/>
      <p:bldP spid="21" grpId="0"/>
      <p:bldP spid="22" grpId="0"/>
      <p:bldP spid="23" grpId="0"/>
      <p:bldP spid="24" grpId="0"/>
      <p:bldP spid="10" grpId="0" animBg="1"/>
      <p:bldP spid="11" grpId="0" animBg="1"/>
      <p:bldP spid="12" grpId="0" animBg="1"/>
      <p:bldP spid="14"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2136</TotalTime>
  <Words>462</Words>
  <Application>Microsoft Office PowerPoint</Application>
  <PresentationFormat>Widescreen</PresentationFormat>
  <Paragraphs>81</Paragraphs>
  <Slides>18</Slides>
  <Notes>0</Notes>
  <HiddenSlides>0</HiddenSlides>
  <MMClips>1</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31" baseType="lpstr">
      <vt:lpstr>Arial</vt:lpstr>
      <vt:lpstr>Arial Narrow</vt:lpstr>
      <vt:lpstr>Baskerville Old Face</vt:lpstr>
      <vt:lpstr>Bauhaus 93</vt:lpstr>
      <vt:lpstr>Bodoni MT</vt:lpstr>
      <vt:lpstr>Bodoni MT Black</vt:lpstr>
      <vt:lpstr>Calibri</vt:lpstr>
      <vt:lpstr>Calibri Light</vt:lpstr>
      <vt:lpstr>Century Gothic</vt:lpstr>
      <vt:lpstr>Franklin Gothic Medium Cond</vt:lpstr>
      <vt:lpstr>Wingdings</vt:lpstr>
      <vt:lpstr>Office Theme</vt:lpstr>
      <vt:lpstr>Packager Shell Object</vt:lpstr>
      <vt:lpstr>PowerPoint Presentation</vt:lpstr>
      <vt:lpstr>Class: Nine/Ten             50 mints           Subj: English Part-1 Unit: Two Lesson: 1                     Date: 19.03.2019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Group work</vt:lpstr>
      <vt:lpstr>PowerPoint Presentation</vt:lpstr>
      <vt:lpstr>PowerPoint Presentation</vt:lpstr>
      <vt:lpstr>PowerPoint Presentation</vt:lpstr>
      <vt:lpstr>Evaluation</vt:lpstr>
      <vt:lpstr>A pastime is any hobby or activity that we do to pass the time.</vt:lpstr>
      <vt:lpstr>Home Work</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Windows User</dc:creator>
  <cp:lastModifiedBy>ziahoque63@gmail.com</cp:lastModifiedBy>
  <cp:revision>519</cp:revision>
  <dcterms:created xsi:type="dcterms:W3CDTF">2019-03-11T04:57:55Z</dcterms:created>
  <dcterms:modified xsi:type="dcterms:W3CDTF">2020-09-24T11:12:59Z</dcterms:modified>
</cp:coreProperties>
</file>