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64" r:id="rId6"/>
    <p:sldId id="266" r:id="rId7"/>
    <p:sldId id="263" r:id="rId8"/>
    <p:sldId id="262" r:id="rId9"/>
    <p:sldId id="261" r:id="rId10"/>
    <p:sldId id="260" r:id="rId11"/>
    <p:sldId id="258" r:id="rId12"/>
    <p:sldId id="259" r:id="rId13"/>
    <p:sldId id="268" r:id="rId14"/>
    <p:sldId id="269" r:id="rId15"/>
    <p:sldId id="270" r:id="rId16"/>
    <p:sldId id="271" r:id="rId17"/>
    <p:sldId id="277" r:id="rId18"/>
    <p:sldId id="276" r:id="rId19"/>
    <p:sldId id="275" r:id="rId20"/>
    <p:sldId id="274" r:id="rId21"/>
    <p:sldId id="273" r:id="rId22"/>
    <p:sldId id="272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50320b2b6ec51134ba95075df64157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458200" cy="62484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04800" y="381000"/>
            <a:ext cx="2514600" cy="1600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Down">
              <a:avLst/>
            </a:prstTxWarp>
            <a:scene3d>
              <a:camera prst="isometricOffAxis1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সবাইকে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GB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838200"/>
            <a:ext cx="39624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3962400" cy="3473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47800" y="4648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বিরিয়ানি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648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পোলাও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257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অনুষ্ঠানে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সাধারনত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বিরিয়ানি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পোলাও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–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মাংস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খেয়ে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থাকি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6053470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781800" y="2514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খিচুড়ি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562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বৃষ্টির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দিনে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খিচুড়ি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খাওয়া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সংস্কৃতিতে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পরিণত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762000"/>
            <a:ext cx="38862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Screenshot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685800"/>
            <a:ext cx="42672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62000" y="441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নানা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রকম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ভর্তা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8534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গরমের দিনে কৃষক পরিবারে ভর্তা, ভাজি ও কাঁচামরিচ দিয়ে পান্তা খাওয়ার প্রচলন রয়েছে।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41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কাচাঁমরিচ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পান্তা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181600"/>
            <a:ext cx="8534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41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মিষ্টি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57200"/>
            <a:ext cx="61722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4876800"/>
            <a:ext cx="8382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খারাবগুলো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দই,পায়েস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রসগোল্লা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200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দই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2895600" cy="2514600"/>
          </a:xfrm>
          <a:prstGeom prst="rect">
            <a:avLst/>
          </a:prstGeom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685800"/>
            <a:ext cx="2667000" cy="2514600"/>
          </a:xfrm>
          <a:prstGeom prst="rect">
            <a:avLst/>
          </a:prstGeom>
        </p:spPr>
      </p:pic>
      <p:pic>
        <p:nvPicPr>
          <p:cNvPr id="10" name="Picture 9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00" y="762000"/>
            <a:ext cx="2552700" cy="243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05200" y="3276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পায়েস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3276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রসগোল্লা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181600"/>
            <a:ext cx="8534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সেমাই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শবেবরাতে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হালুয়া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886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সেমাই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সেমা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066800"/>
            <a:ext cx="35814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990600"/>
            <a:ext cx="3962400" cy="25270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876800" y="3733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হালুয়া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200400"/>
            <a:ext cx="2819400" cy="1800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1000"/>
            <a:ext cx="27432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24200"/>
            <a:ext cx="28575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images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600" y="457200"/>
            <a:ext cx="2819400" cy="1981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600" y="5029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মুয়া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438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পায়েস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2438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নাড়ু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510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মুড়কি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5791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পূজা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উৎসবে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হিন্দুরা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পায়েস,নাড়ু,মুড়া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মুড়কি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609600"/>
            <a:ext cx="51816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57200" y="5029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বড়দিন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উপলক্ষে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খ্রিষ্টানরা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রকম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পিঠা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905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রকম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পিঠা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8887" y="1142999"/>
            <a:ext cx="3795713" cy="4724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5715000"/>
            <a:ext cx="4876800" cy="646331"/>
          </a:xfrm>
          <a:prstGeom prst="rect">
            <a:avLst/>
          </a:prstGeom>
          <a:noFill/>
          <a:ln>
            <a:solidFill>
              <a:srgbClr val="FF00FF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পৃষ্ঠা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নং-৮২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81000"/>
            <a:ext cx="4876800" cy="646331"/>
          </a:xfrm>
          <a:prstGeom prst="rect">
            <a:avLst/>
          </a:prstGeom>
          <a:noFill/>
          <a:ln>
            <a:solidFill>
              <a:srgbClr val="FF00FF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পাঠ্য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সংযোগ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3200400" y="609600"/>
            <a:ext cx="3124200" cy="12192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GB" sz="4000" b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609600" y="2438400"/>
            <a:ext cx="1676400" cy="11430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০১</a:t>
            </a:r>
            <a:endParaRPr lang="en-GB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533400" y="4267200"/>
            <a:ext cx="1676400" cy="11430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০২</a:t>
            </a:r>
            <a:endParaRPr lang="en-GB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743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বাঙ্গালির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GB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4495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মিষ্টি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খাবারগুলো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কিসের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GB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>
            <a:off x="2133600" y="381000"/>
            <a:ext cx="4876800" cy="2286000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cene3d>
              <a:camera prst="isometricOffAxis2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GB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2743200"/>
            <a:ext cx="7543800" cy="3581400"/>
            <a:chOff x="838200" y="2743200"/>
            <a:chExt cx="7543800" cy="3581400"/>
          </a:xfrm>
        </p:grpSpPr>
        <p:sp>
          <p:nvSpPr>
            <p:cNvPr id="2" name="Hexagon 1"/>
            <p:cNvSpPr/>
            <p:nvPr/>
          </p:nvSpPr>
          <p:spPr>
            <a:xfrm>
              <a:off x="838200" y="2743200"/>
              <a:ext cx="7543800" cy="3581400"/>
            </a:xfrm>
            <a:prstGeom prst="hex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86000" y="2895600"/>
              <a:ext cx="4572000" cy="34163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bliqueTopLeft"/>
                <a:lightRig rig="threePt" dir="t"/>
              </a:scene3d>
              <a:sp3d extrusionH="57150">
                <a:bevelT w="69850" h="38100" prst="cross"/>
              </a:sp3d>
            </a:bodyPr>
            <a:lstStyle/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পল্লবী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রায়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চৌধুরী</a:t>
              </a:r>
              <a:endPara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আমড়াখাইর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০১ স:প্রা:বিদ্যালয়</a:t>
              </a:r>
            </a:p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নবীগঞ্জ,হবিগঞ্জ</a:t>
              </a:r>
              <a:endPara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ইমেইল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/>
              <a:r>
                <a:rPr lang="en-US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pallobiroychowdhury93@gmail.com</a:t>
              </a:r>
            </a:p>
            <a:p>
              <a:pPr algn="ctr"/>
              <a:endParaRPr lang="en-GB" sz="36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3124200" cy="990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GB" sz="4000" b="1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04800" y="1676400"/>
            <a:ext cx="8610600" cy="7620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00" y="1981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উপযুক্ত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শূন্যস্থান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পূরণ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r>
              <a:rPr lang="bn-BD" sz="3600" b="1" dirty="0" smtClean="0">
                <a:latin typeface="Nikosh" pitchFamily="2" charset="0"/>
                <a:cs typeface="Nikosh" pitchFamily="2" charset="0"/>
              </a:rPr>
              <a:t>ক)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মাছে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ভাতে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_________________  </a:t>
            </a:r>
            <a:r>
              <a:rPr lang="bn-BD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bn-BD" sz="3600" b="1" dirty="0" smtClean="0">
                <a:latin typeface="Nikosh" pitchFamily="2" charset="0"/>
                <a:cs typeface="Nikosh" pitchFamily="2" charset="0"/>
              </a:rPr>
              <a:t>খ)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__________________।</a:t>
            </a:r>
            <a:endParaRPr lang="bn-BD" sz="3600" b="1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b="1" dirty="0" smtClean="0">
                <a:latin typeface="Nikosh" pitchFamily="2" charset="0"/>
                <a:cs typeface="Nikosh" pitchFamily="2" charset="0"/>
              </a:rPr>
              <a:t>গ)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ঈদের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দিনে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___________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bn-BD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ঘ)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বৃষ্টির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দিনে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_________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খাওয়া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বাঙ্গালির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সংস্কৃতি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ঙ)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মিষ্টি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খাবারগুলো___________তৈরি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GB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438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বাঙ্গালি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048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মাছ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ভাত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3657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সেমাই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4114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খিচুড়ি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4724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দুধের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1981200" y="609600"/>
            <a:ext cx="5105400" cy="1447800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</a:t>
            </a:r>
            <a:r>
              <a:rPr lang="en-US" sz="40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লী</a:t>
            </a:r>
            <a:r>
              <a:rPr lang="en-US" sz="4000" b="1" dirty="0" err="1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য়</a:t>
            </a:r>
            <a:r>
              <a:rPr lang="en-US" sz="4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</a:t>
            </a:r>
            <a:r>
              <a:rPr lang="en-US" sz="40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</a:t>
            </a:r>
            <a:endParaRPr lang="en-GB" sz="40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352800"/>
          <a:ext cx="8077200" cy="299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605571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latin typeface="Nikosh" pitchFamily="2" charset="0"/>
                          <a:cs typeface="Nikosh" pitchFamily="2" charset="0"/>
                        </a:rPr>
                        <a:t>ঈদ</a:t>
                      </a:r>
                      <a:r>
                        <a:rPr lang="en-US" sz="3600" baseline="0" dirty="0" smtClean="0">
                          <a:solidFill>
                            <a:srgbClr val="002060"/>
                          </a:solidFill>
                          <a:latin typeface="Nikosh" pitchFamily="2" charset="0"/>
                          <a:cs typeface="Nikosh" pitchFamily="2" charset="0"/>
                        </a:rPr>
                        <a:t> ও </a:t>
                      </a:r>
                      <a:r>
                        <a:rPr lang="en-US" sz="3600" baseline="0" dirty="0" err="1" smtClean="0">
                          <a:solidFill>
                            <a:srgbClr val="002060"/>
                          </a:solidFill>
                          <a:latin typeface="Nikosh" pitchFamily="2" charset="0"/>
                          <a:cs typeface="Nikosh" pitchFamily="2" charset="0"/>
                        </a:rPr>
                        <a:t>শবেবরাত</a:t>
                      </a:r>
                      <a:endParaRPr lang="en-GB" sz="3600" dirty="0">
                        <a:solidFill>
                          <a:srgbClr val="00206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002060"/>
                          </a:solidFill>
                          <a:latin typeface="Nikosh" pitchFamily="2" charset="0"/>
                          <a:cs typeface="Nikosh" pitchFamily="2" charset="0"/>
                        </a:rPr>
                        <a:t>পূজা</a:t>
                      </a:r>
                      <a:endParaRPr lang="en-GB" sz="4000" dirty="0">
                        <a:solidFill>
                          <a:srgbClr val="00206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002060"/>
                          </a:solidFill>
                          <a:latin typeface="Nikosh" pitchFamily="2" charset="0"/>
                          <a:cs typeface="Nikosh" pitchFamily="2" charset="0"/>
                        </a:rPr>
                        <a:t>বড়দিন</a:t>
                      </a:r>
                      <a:endParaRPr lang="en-GB" sz="4000" dirty="0">
                        <a:solidFill>
                          <a:srgbClr val="00206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22900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133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ছকে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উৎসবগুলোতে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যেসব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মিষ্টি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খাওয়া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সেগুলোর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লিখ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- </a:t>
            </a:r>
            <a:endParaRPr lang="en-GB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2667000" y="381000"/>
            <a:ext cx="4038600" cy="1143000"/>
          </a:xfrm>
          <a:prstGeom prst="flowChartMagneticDru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458200" cy="48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মাছে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ভাতে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খাবারকে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সুস্বাদু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উৎসব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অনুষ্ঠানে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খেয়ে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থাকি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হিন্দুরা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পূজা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উপলক্ষে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খ্রিষ্টানরা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বড়দিন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উপলক্ষে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বাঙ্গালি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মসলা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মিষ্টি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পায়েস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নাড়ু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,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মোড়া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মুড়কি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রকম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পিঠা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GB" sz="32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4114800"/>
            <a:ext cx="27432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মিলিয়ে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নেই</a:t>
            </a:r>
            <a:endParaRPr lang="en-GB" sz="32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gular Pentagon 6"/>
          <p:cNvSpPr/>
          <p:nvPr/>
        </p:nvSpPr>
        <p:spPr>
          <a:xfrm>
            <a:off x="1981200" y="609600"/>
            <a:ext cx="5181600" cy="12954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পরিকল্পিক</a:t>
            </a:r>
            <a:r>
              <a:rPr lang="en-US" sz="40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GB" sz="40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6791CF-6986-4641-B1CC-C7B57D4BBF92}"/>
              </a:ext>
            </a:extLst>
          </p:cNvPr>
          <p:cNvSpPr txBox="1"/>
          <p:nvPr/>
        </p:nvSpPr>
        <p:spPr>
          <a:xfrm>
            <a:off x="304800" y="2057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দেওয়া খাবারগুলোর যে কোনো একটির রেসিপি যোগাড় করে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05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সবজি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34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মিষ্টি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02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শরবত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মাছের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তরকারি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8382000" cy="6096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438400" y="1524000"/>
            <a:ext cx="4419600" cy="3124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perspective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r>
              <a:rPr lang="en-US" sz="4000" b="1" dirty="0" smtClean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সবাইকে</a:t>
            </a:r>
            <a:endParaRPr lang="en-GB" sz="4000" b="1" dirty="0">
              <a:ln/>
              <a:solidFill>
                <a:schemeClr val="accent3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>
            <a:off x="2133600" y="381000"/>
            <a:ext cx="4876800" cy="22860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isometricOffAxis2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GB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2743200"/>
            <a:ext cx="7543800" cy="3581400"/>
            <a:chOff x="838200" y="2743200"/>
            <a:chExt cx="7543800" cy="3581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" name="Hexagon 1"/>
            <p:cNvSpPr/>
            <p:nvPr/>
          </p:nvSpPr>
          <p:spPr>
            <a:xfrm>
              <a:off x="838200" y="2743200"/>
              <a:ext cx="7543800" cy="3581400"/>
            </a:xfrm>
            <a:prstGeom prst="hexagon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86000" y="2895600"/>
              <a:ext cx="4572000" cy="64633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bliqueTopLeft"/>
                <a:lightRig rig="threePt" dir="t"/>
              </a:scene3d>
              <a:sp3d extrusionH="57150">
                <a:bevelT w="69850" h="38100" prst="cross"/>
              </a:sp3d>
            </a:bodyPr>
            <a:lstStyle/>
            <a:p>
              <a:pPr algn="ctr"/>
              <a:endParaRPr lang="en-GB" sz="3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C5C0CA-9106-4138-BC1C-758DDB13E3F7}"/>
              </a:ext>
            </a:extLst>
          </p:cNvPr>
          <p:cNvSpPr txBox="1"/>
          <p:nvPr/>
        </p:nvSpPr>
        <p:spPr>
          <a:xfrm>
            <a:off x="1752601" y="2971799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অধ্যায়:১৬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শিরোনামঃআমাদের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২(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14400"/>
            <a:ext cx="2286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990600"/>
            <a:ext cx="2352675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066800"/>
            <a:ext cx="24384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276601"/>
            <a:ext cx="19812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images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3276600"/>
            <a:ext cx="23622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3276600"/>
            <a:ext cx="220980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38200" y="5410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ছবিতে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পাচ্ছ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</a:t>
            </a:r>
            <a:endParaRPr lang="en-GB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54102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রকমের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2819400" y="685800"/>
            <a:ext cx="4572000" cy="1600200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>
                <a:gd name="adj" fmla="val 48195"/>
              </a:avLst>
            </a:prstTxWarp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</a:t>
            </a:r>
            <a:endParaRPr lang="en-GB" sz="36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Heart 2"/>
          <p:cNvSpPr/>
          <p:nvPr/>
        </p:nvSpPr>
        <p:spPr>
          <a:xfrm>
            <a:off x="1600200" y="2362200"/>
            <a:ext cx="3886200" cy="3505200"/>
          </a:xfrm>
          <a:prstGeom prst="hear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en-GB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981200" y="457200"/>
            <a:ext cx="5257800" cy="2133600"/>
          </a:xfrm>
          <a:prstGeom prst="wave">
            <a:avLst>
              <a:gd name="adj1" fmla="val 12500"/>
              <a:gd name="adj2" fmla="val -293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4">
              <a:avLst>
                <a:gd name="adj1" fmla="val 6250"/>
                <a:gd name="adj2" fmla="val 4618"/>
              </a:avLst>
            </a:prstTxWarp>
            <a:scene3d>
              <a:camera prst="perspectiveLef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GB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95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………………</a:t>
            </a: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১৫.৩.১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বাংলাদেশের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সংস্কৃতি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ভাষা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আচার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অনুষ্ঠান,লোকজ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)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সংক্ষেএে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GB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990600"/>
            <a:ext cx="3661410" cy="2971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838200"/>
            <a:ext cx="3886200" cy="32385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524000" y="4267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ভাত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4191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মাছ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মাছে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ভাতে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বাঙ্গালি।ভাত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মাছ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914400"/>
            <a:ext cx="2819400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838200"/>
            <a:ext cx="26670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914400"/>
            <a:ext cx="2362199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3581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ডাল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581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মাংস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581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শাকসবজি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257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এছাড়া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ডাল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,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মাংস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শাকসবজি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খেয়ে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থাকি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762000"/>
            <a:ext cx="56388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4200" y="2667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মসলা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খাবারকে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সুস্বাদু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খাবারে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মসলা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888888888888888888888888888888888888888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8888888888888888888888888888888888888888</Template>
  <TotalTime>236</TotalTime>
  <Words>390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8888888888888888888888888888888888888888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H2</dc:creator>
  <cp:lastModifiedBy>H2</cp:lastModifiedBy>
  <cp:revision>65</cp:revision>
  <dcterms:created xsi:type="dcterms:W3CDTF">2006-08-16T00:00:00Z</dcterms:created>
  <dcterms:modified xsi:type="dcterms:W3CDTF">2020-09-24T05:37:01Z</dcterms:modified>
</cp:coreProperties>
</file>