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330" r:id="rId2"/>
    <p:sldId id="331" r:id="rId3"/>
    <p:sldId id="332" r:id="rId4"/>
    <p:sldId id="260" r:id="rId5"/>
    <p:sldId id="282" r:id="rId6"/>
    <p:sldId id="270" r:id="rId7"/>
    <p:sldId id="262" r:id="rId8"/>
    <p:sldId id="256" r:id="rId9"/>
    <p:sldId id="258" r:id="rId10"/>
    <p:sldId id="339" r:id="rId11"/>
    <p:sldId id="273" r:id="rId12"/>
    <p:sldId id="257" r:id="rId13"/>
    <p:sldId id="272" r:id="rId14"/>
    <p:sldId id="271" r:id="rId15"/>
    <p:sldId id="340" r:id="rId16"/>
    <p:sldId id="341" r:id="rId17"/>
    <p:sldId id="281" r:id="rId18"/>
    <p:sldId id="268" r:id="rId19"/>
    <p:sldId id="275" r:id="rId20"/>
    <p:sldId id="280" r:id="rId21"/>
    <p:sldId id="342" r:id="rId22"/>
    <p:sldId id="283" r:id="rId23"/>
    <p:sldId id="264" r:id="rId24"/>
    <p:sldId id="265" r:id="rId25"/>
    <p:sldId id="269" r:id="rId26"/>
    <p:sldId id="274" r:id="rId27"/>
    <p:sldId id="267" r:id="rId28"/>
    <p:sldId id="278" r:id="rId29"/>
    <p:sldId id="343" r:id="rId30"/>
    <p:sldId id="285" r:id="rId31"/>
    <p:sldId id="344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A9EF0-8BD1-4255-856B-F3DCF61FE3A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E4FA2-E5FB-48D6-BA96-2023FD6EA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র </a:t>
            </a:r>
            <a:r>
              <a:rPr lang="en-US" dirty="0" err="1" smtClean="0"/>
              <a:t>ছক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4FA2-E5FB-48D6-BA96-2023FD6EAA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E5E2B3-B2E1-4FFB-8F82-37089797628E}" type="datetime1">
              <a:rPr lang="en-US" smtClean="0"/>
              <a:t>9/24/2020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D4EEE-D0B4-429E-A04E-3800B2AE3874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45671-CA4A-4651-8FE4-A7C679C4C595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C01FE-5F41-4001-BFF2-4B890A35EA34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EBA3D-DB4A-4115-877C-506EEF84542B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2E136-5BC4-4262-B8B8-CF050C1B5813}" type="datetime1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E9FCDF-B293-4712-AA54-2BA973276F52}" type="datetime1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5C493-1D6F-4063-B981-376105D58A02}" type="datetime1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F3655-32FB-4BF5-9355-8CB2A3653B53}" type="datetime1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06E9CFB-9311-409D-874B-39D079EA37FE}" type="datetime1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937964-6810-442F-A01B-9EABF837FA58}" type="datetime1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5D3D11-4C3E-43FC-8A91-C82C2D6EB8E2}" type="datetime1">
              <a:rPr lang="en-US" smtClean="0"/>
              <a:t>9/24/2020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morendrags72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543800" cy="4638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5706630"/>
            <a:ext cx="6248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29B-F86C-41EF-8CD7-F1ED979297B3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33 -0.0081 L -0.49167 0.0030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86434"/>
            <a:ext cx="5943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6962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1978-D524-47C5-9793-F4F467060CAC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346364"/>
            <a:ext cx="7620000" cy="487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0C8C-9AE7-43C2-9AD5-8098DC1DBFF0}" type="datetime1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791200"/>
            <a:ext cx="6324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7" y="152400"/>
            <a:ext cx="8383863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E668-91C7-45D8-99EB-98AA7D2908A5}" type="datetime1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5562600"/>
            <a:ext cx="6477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চিন্তাভাবনা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7793350" cy="50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297-D859-4F93-A88A-1CEA4222C74B}" type="datetime1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5715000"/>
            <a:ext cx="6705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নিকাশ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7737021" cy="4076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97BA-6BC6-4F20-9C86-81B5BC0C7935}" type="datetime1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6705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218" y="2438400"/>
            <a:ext cx="75438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762000"/>
            <a:ext cx="6553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266F-F504-4F20-9A6F-500C1607BD45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75473"/>
            <a:ext cx="7086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514600"/>
            <a:ext cx="822960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(৫)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স্বত্বে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655B-EF74-468F-B71B-6B055533B4BC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8001000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03B-9D07-46DA-94D7-E48A12F08EFE}" type="datetime1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5986790"/>
            <a:ext cx="4191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57621"/>
            <a:ext cx="8077200" cy="5057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239-B9D0-4F63-B018-B2BEA798DAB0}" type="datetime1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6096000"/>
            <a:ext cx="5791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2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737652" cy="518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759-4B1A-4425-B9BB-87F030E54F64}" type="datetime1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5867400"/>
            <a:ext cx="5029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" y="457200"/>
            <a:ext cx="1676400" cy="182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4800" y="3565754"/>
            <a:ext cx="45720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অমরেন্দ্র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Mobile: 01716189410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omorendrags72@gmail.com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590800" y="228600"/>
            <a:ext cx="29935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1" y="1143000"/>
            <a:ext cx="3657601" cy="462438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27070" y="4058196"/>
            <a:ext cx="3429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২৩/০৯/২০২০ 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2743200" y="1905000"/>
            <a:ext cx="1905000" cy="137160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AE17-CAC5-4D88-AE6D-8F40FC16BB52}" type="datetime1">
              <a:rPr lang="en-US" smtClean="0"/>
              <a:t>9/24/2020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4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5632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195F-EFF2-4153-B8EB-4A772F655BE2}" type="datetime1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5486400"/>
            <a:ext cx="7239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3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2819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457200"/>
            <a:ext cx="2743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405148"/>
            <a:ext cx="76200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5902036" cy="2286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0BE-101A-402B-851B-BE55078C57CE}" type="datetime1">
              <a:rPr lang="en-US" smtClean="0"/>
              <a:t>9/24/2020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381000"/>
            <a:ext cx="8371268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5739-7D65-4A65-ADCD-156A0EB64D42}" type="datetime1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5486400"/>
            <a:ext cx="4724400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8077200" cy="4509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1380-8DD3-4ACD-9CE1-C454F573E2AE}" type="datetime1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486400"/>
            <a:ext cx="6629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1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8305800" cy="4572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798-1A77-4031-9C90-3DEB9891AD38}" type="datetime1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5486400"/>
            <a:ext cx="6553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304800"/>
            <a:ext cx="7772400" cy="51067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91A-637C-4FE4-A07F-7653D579A0AA}" type="datetime1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5715000"/>
            <a:ext cx="6629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7200"/>
            <a:ext cx="3585461" cy="4071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457200"/>
            <a:ext cx="4707303" cy="40719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7A3-E247-41D6-9631-A633A3867D5A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5105400"/>
            <a:ext cx="6705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7696200" cy="495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1CC-FD89-4654-8E28-EA19B52FB910}" type="datetime1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5791200"/>
            <a:ext cx="7772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লাভ-ক্ষতি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4191000" cy="4881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4343400" cy="48813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6947-B153-40A0-A67D-2420BDAE0C9E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5791200"/>
            <a:ext cx="7239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লাভ-ক্ষতি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140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24003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304800"/>
            <a:ext cx="3429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582" y="5029200"/>
            <a:ext cx="7239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" y="1371600"/>
            <a:ext cx="8115300" cy="29718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FE6D-353F-4A26-9DF6-29CEE4553D7B}" type="datetime1">
              <a:rPr lang="en-US" smtClean="0"/>
              <a:t>9/24/2020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31016"/>
            <a:ext cx="3505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7630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প্রস্তুতকরণে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লাভ-ক্ষতি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3720-3357-4FA2-9184-831AE081409C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6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6629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2286000"/>
            <a:ext cx="7543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3860447"/>
            <a:ext cx="7315200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36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বিবরণীর</a:t>
            </a:r>
            <a:r>
              <a:rPr lang="en-US" sz="36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75CF-B622-4A0A-ADA6-62015D556EC0}" type="datetime1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14098"/>
            <a:ext cx="3657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314098"/>
            <a:ext cx="2667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০৬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7924800" cy="29546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D004-7267-4D24-938A-58E88847462E}" type="datetime1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7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8600" y="152400"/>
            <a:ext cx="3733800" cy="1524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81000" y="3882736"/>
            <a:ext cx="8077200" cy="2819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3886200" cy="314325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71ED-6617-49AA-B05E-A52267D77C96}" type="datetime1">
              <a:rPr lang="en-US" smtClean="0"/>
              <a:t>9/24/2020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45" y="147567"/>
            <a:ext cx="7315200" cy="6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32709" y="5624945"/>
            <a:ext cx="56388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42C6-19E2-4DF0-8E84-C7B36FF736DD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48038 -0.00046 L -0.49462 -0.0115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5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391400" cy="4931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543800" cy="8002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0B55-189B-4E1D-A3C9-EEED1A570631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7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79248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838200"/>
            <a:ext cx="6553200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937A-1C63-4507-A58A-096E37B29A0F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7467600" cy="3919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457200"/>
            <a:ext cx="762000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DAC3-F185-409E-9E14-69C1A9191575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543800" cy="4010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777240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2DE3-87F2-430A-9708-61C86C0266D4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4" y="1295400"/>
            <a:ext cx="7924800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1164" y="40635"/>
            <a:ext cx="77724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A66-8BE4-4153-B369-310E95F9A810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5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7772400" cy="4227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533400"/>
            <a:ext cx="7315200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03E1-4E25-46DD-8D66-9905D7B30E5B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162</TotalTime>
  <Words>599</Words>
  <Application>Microsoft Office PowerPoint</Application>
  <PresentationFormat>On-screen Show (4:3)</PresentationFormat>
  <Paragraphs>172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Sheuli</cp:lastModifiedBy>
  <cp:revision>18</cp:revision>
  <dcterms:created xsi:type="dcterms:W3CDTF">2006-08-16T00:00:00Z</dcterms:created>
  <dcterms:modified xsi:type="dcterms:W3CDTF">2020-09-24T12:40:46Z</dcterms:modified>
</cp:coreProperties>
</file>