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8" r:id="rId8"/>
    <p:sldId id="267" r:id="rId9"/>
    <p:sldId id="270" r:id="rId10"/>
    <p:sldId id="265" r:id="rId11"/>
    <p:sldId id="269" r:id="rId12"/>
    <p:sldId id="271" r:id="rId13"/>
    <p:sldId id="263" r:id="rId14"/>
    <p:sldId id="287" r:id="rId15"/>
    <p:sldId id="288" r:id="rId16"/>
    <p:sldId id="289" r:id="rId17"/>
    <p:sldId id="290" r:id="rId18"/>
    <p:sldId id="286" r:id="rId19"/>
    <p:sldId id="277" r:id="rId20"/>
    <p:sldId id="282" r:id="rId21"/>
    <p:sldId id="283" r:id="rId22"/>
    <p:sldId id="284" r:id="rId23"/>
    <p:sldId id="285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842-38AF-4357-84AC-4E1B019AE36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2036-94EF-48F2-A32C-8FB2CE8C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" y="282012"/>
            <a:ext cx="11650589" cy="63639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22904" y="2401367"/>
            <a:ext cx="10134617" cy="2606467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627" y="427426"/>
            <a:ext cx="297393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500" y="4124747"/>
            <a:ext cx="9776389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সামসুজ্জামান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পুণ্যাহ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0B8DEA-40ED-4174-B66C-91BD4D65D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/>
          <a:stretch/>
        </p:blipFill>
        <p:spPr>
          <a:xfrm>
            <a:off x="4084077" y="1632389"/>
            <a:ext cx="2948299" cy="2046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7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60" y="323581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8843" y="573012"/>
            <a:ext cx="2694599" cy="5273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612960" y="1798085"/>
            <a:ext cx="3087370" cy="3375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1499" y="1942184"/>
            <a:ext cx="4927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bn-BD" sz="2800" dirty="0"/>
              <a:t>১৯৫৪ সালে যুক্তফ্রন্টের সরকার গঠিত হলে মুখ্যমন্ত্রী ও বাঙ্গালিদের জনপ্রিয় নেতা শেরে বাংলা এ, কে, ফজলুল হকের</a:t>
            </a:r>
          </a:p>
          <a:p>
            <a:r>
              <a:rPr lang="bn-BD" sz="2800" dirty="0"/>
              <a:t>সরকার বাংলা নববর্ষে ছুটি ঘোষণা করেন </a:t>
            </a:r>
          </a:p>
          <a:p>
            <a:r>
              <a:rPr lang="bn-BD" sz="2800" dirty="0"/>
              <a:t>এবং দেশবাসীকে নববর্ষের শুভেচ্ছা ও অভিনন্দন জানান ।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6542" y="133642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</a:rPr>
              <a:t> </a:t>
            </a:r>
            <a:r>
              <a:rPr lang="bn-BD" sz="2400" dirty="0"/>
              <a:t>বাংলানববর্ষের প্রবর্তক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6336" y="51736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</a:rPr>
              <a:t> </a:t>
            </a:r>
            <a:r>
              <a:rPr lang="en-US" sz="1600" dirty="0" err="1" smtClean="0"/>
              <a:t>শেরে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বাংলা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এ,কে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ফজজুল</a:t>
            </a:r>
            <a:r>
              <a:rPr lang="en-US" sz="1600" dirty="0" smtClean="0"/>
              <a:t> </a:t>
            </a:r>
            <a:r>
              <a:rPr lang="en-US" sz="1600" dirty="0" err="1" smtClean="0"/>
              <a:t>হক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66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315037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" y="1130893"/>
            <a:ext cx="3962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1248" y="1276733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অধিকাংশ ঐতিহাসিক ও পণ্ডিতই </a:t>
            </a:r>
          </a:p>
          <a:p>
            <a:r>
              <a:rPr lang="bn-BD" sz="2800" dirty="0"/>
              <a:t>মনে করেন মুগল সম্রাট আকবর চান্দ্র</a:t>
            </a:r>
          </a:p>
          <a:p>
            <a:r>
              <a:rPr lang="bn-BD" sz="2800" dirty="0"/>
              <a:t>হিজরি সনের সঙ্গে ভারতবর্ষের সৌর </a:t>
            </a:r>
          </a:p>
          <a:p>
            <a:r>
              <a:rPr lang="bn-BD" sz="2800" dirty="0"/>
              <a:t>সনের সমন্বয় সাধন করে ১৫৫৬ সাল বা ৯৯২ হিজরিতে বাংলা সন চালু করেন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30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49" y="213289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522717"/>
            <a:ext cx="3774305" cy="267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26" y="522717"/>
            <a:ext cx="2537702" cy="267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7" y="522717"/>
            <a:ext cx="2529557" cy="267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8" y="3375588"/>
            <a:ext cx="3774305" cy="288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11382" y="3665665"/>
            <a:ext cx="4848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নবাব এবং জমিদারেরা চালূ করেন পুণ্যাহ অনুষ্ঠান । প্রজারা জমিদার বাড়িতে আমন্ত্রিত হতেন ,তাদের মিষ্টি মুখও করানো হতো ।পাণ-সূপারীরও আয়োজন থাকত । তবে তার মূল উদ্দেশ্য ছিল খাজনা আদায়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0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978" y="290201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" y="566159"/>
            <a:ext cx="3431511" cy="343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08" y="566159"/>
            <a:ext cx="3467686" cy="343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29" y="566158"/>
            <a:ext cx="3581400" cy="343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11258" y="4771930"/>
            <a:ext cx="902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১লা বৈশাখের ২য় বৃহৎ </a:t>
            </a:r>
            <a:r>
              <a:rPr lang="bn-BD" sz="2800" dirty="0" smtClean="0"/>
              <a:t>অনুষ্ঠান</a:t>
            </a:r>
            <a:r>
              <a:rPr lang="en-US" sz="2800" dirty="0" smtClean="0"/>
              <a:t> </a:t>
            </a:r>
            <a:r>
              <a:rPr lang="bn-BD" sz="2800" dirty="0" smtClean="0"/>
              <a:t>ছিল </a:t>
            </a:r>
            <a:r>
              <a:rPr lang="bn-BD" sz="2800" dirty="0"/>
              <a:t>হালখাতা </a:t>
            </a:r>
            <a:r>
              <a:rPr lang="bn-BD" sz="2800" dirty="0" smtClean="0"/>
              <a:t>।</a:t>
            </a:r>
            <a:r>
              <a:rPr lang="en-US" sz="2800" dirty="0" smtClean="0"/>
              <a:t> </a:t>
            </a:r>
            <a:r>
              <a:rPr lang="bn-BD" sz="2800" dirty="0" smtClean="0"/>
              <a:t>এ </a:t>
            </a:r>
            <a:r>
              <a:rPr lang="bn-BD" sz="2800" dirty="0"/>
              <a:t>অনুষ্ঠানটি</a:t>
            </a:r>
          </a:p>
          <a:p>
            <a:pPr algn="ctr"/>
            <a:r>
              <a:rPr lang="bn-BD" sz="2800" dirty="0"/>
              <a:t>করতেন ব্যাবসায়ীরা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8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49" y="213289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4" y="498877"/>
            <a:ext cx="3625937" cy="320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08" y="498877"/>
            <a:ext cx="3466355" cy="320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70" y="500488"/>
            <a:ext cx="3545689" cy="320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41690" y="4358355"/>
            <a:ext cx="8879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বাংলা নব বর্ষের আর একটি প্রধান </a:t>
            </a:r>
            <a:r>
              <a:rPr lang="bn-BD" sz="2800" dirty="0" smtClean="0"/>
              <a:t>অনুষ্ঠান </a:t>
            </a:r>
            <a:r>
              <a:rPr lang="bn-BD" sz="2800" dirty="0"/>
              <a:t>হলো বৈশাখী মেলা । </a:t>
            </a:r>
            <a:r>
              <a:rPr lang="bn-BD" sz="2800" dirty="0" smtClean="0"/>
              <a:t>মেলাথেকেই </a:t>
            </a:r>
            <a:r>
              <a:rPr lang="bn-BD" sz="2800" dirty="0"/>
              <a:t>মানুষ সারা বছরের প্রয়োজনীয় জিনিস পত্র কিনে রাখত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3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49" y="213289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14" y="708587"/>
            <a:ext cx="4227319" cy="318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96" y="708587"/>
            <a:ext cx="3942083" cy="315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2245" y="4393647"/>
            <a:ext cx="8793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চট্টগ্রামের লালদিঘি ময়দানের জব্বারের </a:t>
            </a:r>
            <a:r>
              <a:rPr lang="bn-BD" sz="2800" dirty="0" smtClean="0"/>
              <a:t>বলী</a:t>
            </a:r>
            <a:r>
              <a:rPr lang="en-US" sz="2800" dirty="0" smtClean="0"/>
              <a:t> </a:t>
            </a:r>
            <a:r>
              <a:rPr lang="bn-BD" sz="2800" dirty="0" smtClean="0"/>
              <a:t>খেলা </a:t>
            </a:r>
            <a:r>
              <a:rPr lang="bn-BD" sz="2800" dirty="0"/>
              <a:t>এবং কিশরগঞ্জ,নেত্রকোনা, ও নড়াইলের ষাঁড়ের লড়াই বিশেষ উল্লেখ যোগ্য।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4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49" y="213289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7" y="732087"/>
            <a:ext cx="3573567" cy="3075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9" y="732087"/>
            <a:ext cx="3433496" cy="301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00" y="732087"/>
            <a:ext cx="3334506" cy="301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98063" y="4198834"/>
            <a:ext cx="864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গ্রাম</a:t>
            </a:r>
            <a:r>
              <a:rPr lang="en-US" sz="3200" dirty="0"/>
              <a:t> </a:t>
            </a:r>
            <a:r>
              <a:rPr lang="en-US" sz="3200" dirty="0" err="1"/>
              <a:t>বাংলায়</a:t>
            </a:r>
            <a:r>
              <a:rPr lang="en-US" sz="3200" dirty="0"/>
              <a:t> </a:t>
            </a:r>
            <a:r>
              <a:rPr lang="en-US" sz="3200" dirty="0" err="1"/>
              <a:t>নব</a:t>
            </a:r>
            <a:r>
              <a:rPr lang="en-US" sz="3200" dirty="0"/>
              <a:t> </a:t>
            </a:r>
            <a:r>
              <a:rPr lang="en-US" sz="3200" dirty="0" err="1"/>
              <a:t>বর্ষে</a:t>
            </a:r>
            <a:r>
              <a:rPr lang="en-US" sz="3200" dirty="0"/>
              <a:t> </a:t>
            </a:r>
            <a:r>
              <a:rPr lang="en-US" sz="3200" dirty="0" err="1"/>
              <a:t>মানিক</a:t>
            </a:r>
            <a:r>
              <a:rPr lang="en-US" sz="3200" dirty="0"/>
              <a:t> </a:t>
            </a:r>
            <a:r>
              <a:rPr lang="en-US" sz="3200" dirty="0" err="1"/>
              <a:t>গঞ্জ</a:t>
            </a:r>
            <a:r>
              <a:rPr lang="en-US" sz="3200" dirty="0"/>
              <a:t> ,</a:t>
            </a:r>
            <a:r>
              <a:rPr lang="en-US" sz="3200" dirty="0" err="1"/>
              <a:t>মুন্সি</a:t>
            </a:r>
            <a:r>
              <a:rPr lang="en-US" sz="3200" dirty="0"/>
              <a:t> </a:t>
            </a:r>
            <a:r>
              <a:rPr lang="en-US" sz="3200" dirty="0" err="1"/>
              <a:t>গঞ্জে</a:t>
            </a:r>
            <a:r>
              <a:rPr lang="en-US" sz="3200" dirty="0"/>
              <a:t> </a:t>
            </a:r>
            <a:r>
              <a:rPr lang="en-US" sz="3200" dirty="0" err="1"/>
              <a:t>হতো</a:t>
            </a:r>
            <a:r>
              <a:rPr lang="en-US" sz="3200" dirty="0"/>
              <a:t> </a:t>
            </a:r>
            <a:r>
              <a:rPr lang="en-US" sz="3200" dirty="0" err="1"/>
              <a:t>গরুর</a:t>
            </a:r>
            <a:r>
              <a:rPr lang="en-US" sz="3200" dirty="0"/>
              <a:t> </a:t>
            </a:r>
            <a:r>
              <a:rPr lang="en-US" sz="3200" dirty="0" err="1"/>
              <a:t>দৌড়</a:t>
            </a:r>
            <a:r>
              <a:rPr lang="en-US" sz="3200" dirty="0"/>
              <a:t> ,</a:t>
            </a:r>
            <a:r>
              <a:rPr lang="en-US" sz="3200" dirty="0" err="1"/>
              <a:t>হাডুডু</a:t>
            </a:r>
            <a:r>
              <a:rPr lang="en-US" sz="3200" dirty="0"/>
              <a:t> </a:t>
            </a:r>
            <a:r>
              <a:rPr lang="en-US" sz="3200" dirty="0" err="1"/>
              <a:t>খেলা</a:t>
            </a:r>
            <a:r>
              <a:rPr lang="en-US" sz="3200" dirty="0"/>
              <a:t> </a:t>
            </a:r>
            <a:r>
              <a:rPr lang="en-US" sz="3200" dirty="0" err="1"/>
              <a:t>আর</a:t>
            </a:r>
            <a:r>
              <a:rPr lang="en-US" sz="3200" dirty="0"/>
              <a:t> </a:t>
            </a:r>
            <a:r>
              <a:rPr lang="en-US" sz="3200" dirty="0" err="1"/>
              <a:t>ব্রাহ্মণ</a:t>
            </a:r>
            <a:r>
              <a:rPr lang="en-US" sz="3200" dirty="0"/>
              <a:t> </a:t>
            </a:r>
            <a:r>
              <a:rPr lang="en-US" sz="3200" dirty="0" err="1"/>
              <a:t>বাড়িয়ায়</a:t>
            </a:r>
            <a:r>
              <a:rPr lang="en-US" sz="3200" dirty="0"/>
              <a:t> </a:t>
            </a:r>
            <a:r>
              <a:rPr lang="en-US" sz="3200" dirty="0" err="1"/>
              <a:t>মোরগের</a:t>
            </a:r>
            <a:r>
              <a:rPr lang="en-US" sz="3200" dirty="0"/>
              <a:t> </a:t>
            </a:r>
            <a:r>
              <a:rPr lang="en-US" sz="3200" dirty="0" err="1"/>
              <a:t>লড়াই</a:t>
            </a:r>
            <a:r>
              <a:rPr lang="en-US" sz="32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5871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49" y="213289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9" y="489959"/>
            <a:ext cx="3203369" cy="297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63" y="489958"/>
            <a:ext cx="1041450" cy="2971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79" y="489957"/>
            <a:ext cx="3111448" cy="2971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0574" y="3845302"/>
            <a:ext cx="10383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আমাণি</a:t>
            </a:r>
            <a:r>
              <a:rPr lang="en-US" sz="2400" dirty="0"/>
              <a:t> </a:t>
            </a:r>
            <a:r>
              <a:rPr lang="en-US" sz="2400" dirty="0" err="1"/>
              <a:t>নব</a:t>
            </a:r>
            <a:r>
              <a:rPr lang="en-US" sz="2400" dirty="0"/>
              <a:t> </a:t>
            </a:r>
            <a:r>
              <a:rPr lang="en-US" sz="2400" dirty="0" err="1"/>
              <a:t>বর্ষের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প্রাচীন</a:t>
            </a:r>
            <a:r>
              <a:rPr lang="en-US" sz="2400" dirty="0"/>
              <a:t> </a:t>
            </a:r>
            <a:r>
              <a:rPr lang="en-US" sz="2400" dirty="0" err="1"/>
              <a:t>আঞ্চলিক</a:t>
            </a:r>
            <a:r>
              <a:rPr lang="en-US" sz="2400" dirty="0"/>
              <a:t> </a:t>
            </a:r>
            <a:r>
              <a:rPr lang="en-US" sz="2400" dirty="0" err="1"/>
              <a:t>মাঙ্গলিক</a:t>
            </a:r>
            <a:r>
              <a:rPr lang="en-US" sz="2400" dirty="0"/>
              <a:t> </a:t>
            </a:r>
            <a:r>
              <a:rPr lang="en-US" sz="2400" dirty="0" err="1"/>
              <a:t>অনুষ্ঠান</a:t>
            </a:r>
            <a:r>
              <a:rPr lang="en-US" sz="2400" dirty="0"/>
              <a:t>  ।</a:t>
            </a:r>
            <a:r>
              <a:rPr lang="en-US" sz="2400" dirty="0" err="1"/>
              <a:t>চৈত্র</a:t>
            </a:r>
            <a:r>
              <a:rPr lang="en-US" sz="2400" dirty="0"/>
              <a:t> </a:t>
            </a:r>
            <a:r>
              <a:rPr lang="en-US" sz="2400" dirty="0" err="1"/>
              <a:t>মাসের</a:t>
            </a:r>
            <a:r>
              <a:rPr lang="en-US" sz="2400" dirty="0"/>
              <a:t> </a:t>
            </a:r>
            <a:r>
              <a:rPr lang="en-US" sz="2400" dirty="0" err="1"/>
              <a:t>শেষ</a:t>
            </a:r>
            <a:r>
              <a:rPr lang="en-US" sz="2400" dirty="0"/>
              <a:t> </a:t>
            </a:r>
            <a:r>
              <a:rPr lang="en-US" sz="2400" dirty="0" err="1"/>
              <a:t>দিনের</a:t>
            </a:r>
            <a:r>
              <a:rPr lang="en-US" sz="2400" dirty="0"/>
              <a:t> </a:t>
            </a:r>
            <a:r>
              <a:rPr lang="en-US" sz="2400" dirty="0" err="1"/>
              <a:t>সন্ধ্যা</a:t>
            </a:r>
            <a:r>
              <a:rPr lang="en-US" sz="2400" dirty="0"/>
              <a:t> </a:t>
            </a:r>
            <a:r>
              <a:rPr lang="en-US" sz="2400" dirty="0" err="1"/>
              <a:t>রাতে</a:t>
            </a:r>
            <a:r>
              <a:rPr lang="en-US" sz="2400" dirty="0"/>
              <a:t> </a:t>
            </a:r>
            <a:r>
              <a:rPr lang="en-US" sz="2400" dirty="0" err="1" smtClean="0"/>
              <a:t>গৃহকর্ত্রী</a:t>
            </a:r>
            <a:r>
              <a:rPr lang="en-US" sz="2400" dirty="0" smtClean="0"/>
              <a:t>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হাঁড়ি</a:t>
            </a:r>
            <a:r>
              <a:rPr lang="en-US" sz="2400" dirty="0"/>
              <a:t> </a:t>
            </a:r>
            <a:r>
              <a:rPr lang="en-US" sz="2400" dirty="0" err="1"/>
              <a:t>পানিতে</a:t>
            </a:r>
            <a:r>
              <a:rPr lang="en-US" sz="2400" dirty="0"/>
              <a:t> </a:t>
            </a:r>
            <a:r>
              <a:rPr lang="en-US" sz="2400" dirty="0" err="1"/>
              <a:t>অল্প</a:t>
            </a:r>
            <a:r>
              <a:rPr lang="en-US" sz="2400" dirty="0"/>
              <a:t> </a:t>
            </a:r>
            <a:r>
              <a:rPr lang="en-US" sz="2400" dirty="0" err="1"/>
              <a:t>পরিমাণ</a:t>
            </a:r>
            <a:r>
              <a:rPr lang="en-US" sz="2400" dirty="0"/>
              <a:t> </a:t>
            </a:r>
            <a:r>
              <a:rPr lang="en-US" sz="2400" dirty="0" err="1"/>
              <a:t>অপক্ক</a:t>
            </a:r>
            <a:r>
              <a:rPr lang="en-US" sz="2400" dirty="0"/>
              <a:t> </a:t>
            </a:r>
            <a:r>
              <a:rPr lang="en-US" sz="2400" dirty="0" err="1"/>
              <a:t>চাল</a:t>
            </a:r>
            <a:r>
              <a:rPr lang="en-US" sz="2400" dirty="0"/>
              <a:t> </a:t>
            </a:r>
            <a:r>
              <a:rPr lang="en-US" sz="2400" dirty="0" err="1"/>
              <a:t>ছেড়ে</a:t>
            </a:r>
            <a:r>
              <a:rPr lang="en-US" sz="2400" dirty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সারারাত</a:t>
            </a:r>
            <a:r>
              <a:rPr lang="en-US" sz="2400" dirty="0"/>
              <a:t> </a:t>
            </a:r>
            <a:r>
              <a:rPr lang="en-US" sz="2400" dirty="0" err="1"/>
              <a:t>ভিজতে</a:t>
            </a:r>
            <a:r>
              <a:rPr lang="en-US" sz="2400" dirty="0"/>
              <a:t> </a:t>
            </a:r>
            <a:r>
              <a:rPr lang="en-US" sz="2400" dirty="0" err="1"/>
              <a:t>দেন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/>
              <a:t>কচি</a:t>
            </a:r>
            <a:r>
              <a:rPr lang="en-US" sz="2400" dirty="0"/>
              <a:t> </a:t>
            </a:r>
            <a:r>
              <a:rPr lang="en-US" sz="2400" dirty="0" err="1"/>
              <a:t>আমের</a:t>
            </a:r>
            <a:r>
              <a:rPr lang="en-US" sz="2400" dirty="0"/>
              <a:t> </a:t>
            </a:r>
            <a:r>
              <a:rPr lang="en-US" sz="2400" dirty="0" err="1"/>
              <a:t>পাতা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</a:t>
            </a:r>
            <a:r>
              <a:rPr lang="en-US" sz="2400" dirty="0" err="1"/>
              <a:t>ডাল</a:t>
            </a:r>
            <a:r>
              <a:rPr lang="en-US" sz="2400" dirty="0"/>
              <a:t> </a:t>
            </a:r>
            <a:r>
              <a:rPr lang="en-US" sz="2400" dirty="0" err="1"/>
              <a:t>বসিয়ে</a:t>
            </a:r>
            <a:r>
              <a:rPr lang="en-US" sz="2400" dirty="0"/>
              <a:t> </a:t>
            </a:r>
            <a:r>
              <a:rPr lang="en-US" sz="2400" dirty="0" err="1"/>
              <a:t>রাখেন</a:t>
            </a:r>
            <a:r>
              <a:rPr lang="en-US" sz="2400" dirty="0"/>
              <a:t> </a:t>
            </a:r>
            <a:r>
              <a:rPr lang="en-US" sz="2400" dirty="0" smtClean="0"/>
              <a:t>। ১লা </a:t>
            </a:r>
            <a:r>
              <a:rPr lang="en-US" sz="2400" dirty="0" err="1"/>
              <a:t>বৈশাখের</a:t>
            </a:r>
            <a:r>
              <a:rPr lang="en-US" sz="2400" dirty="0"/>
              <a:t> </a:t>
            </a:r>
            <a:r>
              <a:rPr lang="en-US" sz="2400" dirty="0" err="1"/>
              <a:t>সূর্য</a:t>
            </a:r>
            <a:r>
              <a:rPr lang="en-US" sz="2400" dirty="0"/>
              <a:t> </a:t>
            </a:r>
            <a:r>
              <a:rPr lang="en-US" sz="2400" dirty="0" err="1"/>
              <a:t>ওঠার</a:t>
            </a:r>
            <a:r>
              <a:rPr lang="en-US" sz="2400" dirty="0"/>
              <a:t> </a:t>
            </a:r>
            <a:r>
              <a:rPr lang="en-US" sz="2400" dirty="0" err="1"/>
              <a:t>আগে</a:t>
            </a:r>
            <a:r>
              <a:rPr lang="en-US" sz="2400" dirty="0"/>
              <a:t> </a:t>
            </a:r>
            <a:r>
              <a:rPr lang="en-US" sz="2400" dirty="0" err="1"/>
              <a:t>ঘর</a:t>
            </a:r>
            <a:r>
              <a:rPr lang="en-US" sz="2400" dirty="0"/>
              <a:t> </a:t>
            </a:r>
            <a:r>
              <a:rPr lang="en-US" sz="2400" dirty="0" err="1"/>
              <a:t>ঝাড়ু</a:t>
            </a:r>
            <a:r>
              <a:rPr lang="en-US" sz="2400" dirty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সেই</a:t>
            </a:r>
            <a:r>
              <a:rPr lang="en-US" sz="2400" dirty="0"/>
              <a:t> </a:t>
            </a:r>
            <a:r>
              <a:rPr lang="en-US" sz="2400" dirty="0" err="1" smtClean="0"/>
              <a:t>হাঁড়ির</a:t>
            </a:r>
            <a:r>
              <a:rPr lang="en-US" sz="2400" dirty="0" smtClean="0"/>
              <a:t> </a:t>
            </a:r>
            <a:r>
              <a:rPr lang="en-US" sz="2400" dirty="0" err="1"/>
              <a:t>পানি</a:t>
            </a:r>
            <a:r>
              <a:rPr lang="en-US" sz="2400" dirty="0"/>
              <a:t> </a:t>
            </a:r>
            <a:r>
              <a:rPr lang="en-US" sz="2400" dirty="0" err="1"/>
              <a:t>সারা</a:t>
            </a:r>
            <a:r>
              <a:rPr lang="en-US" sz="2400" dirty="0"/>
              <a:t> </a:t>
            </a:r>
            <a:r>
              <a:rPr lang="en-US" sz="2400" dirty="0" err="1"/>
              <a:t>ঘরে</a:t>
            </a:r>
            <a:r>
              <a:rPr lang="en-US" sz="2400" dirty="0"/>
              <a:t> </a:t>
            </a:r>
            <a:r>
              <a:rPr lang="en-US" sz="2400" dirty="0" err="1"/>
              <a:t>ছিটিয়ে</a:t>
            </a:r>
            <a:r>
              <a:rPr lang="en-US" sz="2400" dirty="0"/>
              <a:t> </a:t>
            </a:r>
            <a:r>
              <a:rPr lang="en-US" sz="2400" dirty="0" err="1"/>
              <a:t>দেন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হাঁড়ির</a:t>
            </a:r>
            <a:r>
              <a:rPr lang="en-US" sz="2400" dirty="0"/>
              <a:t> </a:t>
            </a:r>
            <a:r>
              <a:rPr lang="en-US" sz="2400" dirty="0" err="1"/>
              <a:t>ভেজা</a:t>
            </a:r>
            <a:r>
              <a:rPr lang="en-US" sz="2400" dirty="0"/>
              <a:t> </a:t>
            </a:r>
            <a:r>
              <a:rPr lang="en-US" sz="2400" dirty="0" err="1"/>
              <a:t>চাল</a:t>
            </a:r>
            <a:r>
              <a:rPr lang="en-US" sz="2400" dirty="0"/>
              <a:t> </a:t>
            </a:r>
            <a:r>
              <a:rPr lang="en-US" sz="2400" dirty="0" err="1"/>
              <a:t>সকলকে</a:t>
            </a:r>
            <a:r>
              <a:rPr lang="en-US" sz="2400" dirty="0"/>
              <a:t> </a:t>
            </a:r>
            <a:r>
              <a:rPr lang="en-US" sz="2400" dirty="0" err="1"/>
              <a:t>খেতে</a:t>
            </a:r>
            <a:r>
              <a:rPr lang="en-US" sz="2400" dirty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আমের</a:t>
            </a:r>
            <a:r>
              <a:rPr lang="en-US" sz="2400" dirty="0"/>
              <a:t> </a:t>
            </a:r>
            <a:r>
              <a:rPr lang="en-US" sz="2400" dirty="0" err="1"/>
              <a:t>ডালের</a:t>
            </a:r>
            <a:r>
              <a:rPr lang="en-US" sz="2400" dirty="0"/>
              <a:t> </a:t>
            </a:r>
            <a:r>
              <a:rPr lang="en-US" sz="2400" dirty="0" err="1"/>
              <a:t>কচি</a:t>
            </a:r>
            <a:r>
              <a:rPr lang="en-US" sz="2400" dirty="0"/>
              <a:t> </a:t>
            </a:r>
            <a:r>
              <a:rPr lang="en-US" sz="2400" dirty="0" err="1"/>
              <a:t>পাতা</a:t>
            </a:r>
            <a:r>
              <a:rPr lang="en-US" sz="2400" dirty="0"/>
              <a:t> </a:t>
            </a:r>
            <a:r>
              <a:rPr lang="en-US" sz="2400" dirty="0" err="1"/>
              <a:t>হাঁড়ির</a:t>
            </a:r>
            <a:r>
              <a:rPr lang="en-US" sz="2400" dirty="0"/>
              <a:t> </a:t>
            </a:r>
            <a:r>
              <a:rPr lang="en-US" sz="2400" dirty="0" err="1"/>
              <a:t>পানিতে</a:t>
            </a:r>
            <a:r>
              <a:rPr lang="en-US" sz="2400" dirty="0"/>
              <a:t> </a:t>
            </a:r>
            <a:r>
              <a:rPr lang="en-US" sz="2400" dirty="0" err="1"/>
              <a:t>ভিজিয়ে</a:t>
            </a:r>
            <a:r>
              <a:rPr lang="en-US" sz="2400" dirty="0"/>
              <a:t> </a:t>
            </a:r>
            <a:r>
              <a:rPr lang="en-US" sz="2400" dirty="0" err="1"/>
              <a:t>সকলের</a:t>
            </a:r>
            <a:r>
              <a:rPr lang="en-US" sz="2400" dirty="0"/>
              <a:t> </a:t>
            </a:r>
            <a:r>
              <a:rPr lang="en-US" sz="2400" dirty="0" err="1"/>
              <a:t>গায়ে</a:t>
            </a:r>
            <a:r>
              <a:rPr lang="en-US" sz="2400" dirty="0"/>
              <a:t> </a:t>
            </a:r>
            <a:r>
              <a:rPr lang="en-US" sz="2400" dirty="0" err="1"/>
              <a:t>ছিটিয়ে</a:t>
            </a:r>
            <a:r>
              <a:rPr lang="en-US" sz="2400" dirty="0"/>
              <a:t> </a:t>
            </a:r>
            <a:r>
              <a:rPr lang="en-US" sz="2400" dirty="0" err="1"/>
              <a:t>দেন</a:t>
            </a:r>
            <a:r>
              <a:rPr lang="en-US" sz="2400" dirty="0"/>
              <a:t>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7" y="489957"/>
            <a:ext cx="2286000" cy="2947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52" y="481517"/>
            <a:ext cx="914400" cy="29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255218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32" y="1409231"/>
            <a:ext cx="10955709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আজকের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পেরেছে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প্রেরণাও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পাকিস্কানিরা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4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রুখে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দাঁড়িয়েছিল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সংস্কৃতিক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উৎযাপনের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মতান্তর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আকবরের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পূণ্যাহ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গৃহিণীরাও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আমানিসহ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ব্রত-অনুষ্ঠানের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অবাঙালি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বৈসাবি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দেশময়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আমরাও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গৌরবময়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0168" y="478282"/>
            <a:ext cx="23500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3" y="393960"/>
            <a:ext cx="2238999" cy="241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75406" y="491273"/>
            <a:ext cx="4334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17" y="393960"/>
            <a:ext cx="1892955" cy="228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656" y="2743201"/>
            <a:ext cx="609315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914" y="2674947"/>
            <a:ext cx="46745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2357" y="446502"/>
            <a:ext cx="25124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650" y="4708124"/>
            <a:ext cx="99410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BD44EA-4090-4D60-9CAD-DD2406FAD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31" y="1578208"/>
            <a:ext cx="3814460" cy="240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0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9272" y="640934"/>
            <a:ext cx="219626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837" y="2255958"/>
            <a:ext cx="7821138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‘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348" y="2824025"/>
            <a:ext cx="919179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‘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বাঙলি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‘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৯৯২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812" y="1023244"/>
            <a:ext cx="21279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0347" y="586047"/>
            <a:ext cx="317049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874" y="4671017"/>
            <a:ext cx="84603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আমানিকে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মাঙ্গলিক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49" y="1796419"/>
            <a:ext cx="4254286" cy="2552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4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1" y="350378"/>
            <a:ext cx="11562697" cy="6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98" y="293383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288" y="617589"/>
            <a:ext cx="25893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8353" y="2085645"/>
            <a:ext cx="9366619" cy="37853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অনুরাগী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021" y="5537095"/>
            <a:ext cx="10942217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 তোমাদের পাঠ্যবইয়ের কোন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BD" sz="44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 আছে?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6666" y="4511465"/>
            <a:ext cx="5199441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9" y="466934"/>
            <a:ext cx="3626846" cy="331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73" y="466933"/>
            <a:ext cx="3449608" cy="331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02" y="466932"/>
            <a:ext cx="3690495" cy="331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22" y="246671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2650076" y="2351654"/>
            <a:ext cx="6237550" cy="15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6496" y="698998"/>
            <a:ext cx="41532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2315095" y="4346855"/>
            <a:ext cx="6907511" cy="158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সামসুজ্জামান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16" y="240030"/>
            <a:ext cx="11572874" cy="6419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64097" y="1183909"/>
            <a:ext cx="2769889" cy="1610912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24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সিংগাইর</a:t>
            </a:r>
            <a:endParaRPr lang="en-US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চারিগ্রাম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15265" y="4429997"/>
            <a:ext cx="2705407" cy="1802995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গণসঙ্গিত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কথকথা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15419" y="1139591"/>
            <a:ext cx="2932648" cy="175519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37449" y="4532326"/>
            <a:ext cx="2782777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মাহমুদুর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সামসুন্নাহার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Freeform 18"/>
          <p:cNvSpPr/>
          <p:nvPr/>
        </p:nvSpPr>
        <p:spPr>
          <a:xfrm>
            <a:off x="4766059" y="745262"/>
            <a:ext cx="2550316" cy="70424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পিরিচিতি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9617914">
            <a:off x="7064645" y="2328507"/>
            <a:ext cx="57404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 rot="2697244">
            <a:off x="6694979" y="4172846"/>
            <a:ext cx="581501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4" name="Freeform 33"/>
          <p:cNvSpPr/>
          <p:nvPr/>
        </p:nvSpPr>
        <p:spPr>
          <a:xfrm rot="8816520">
            <a:off x="4541437" y="4208400"/>
            <a:ext cx="556768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7" name="Freeform 36"/>
          <p:cNvSpPr/>
          <p:nvPr/>
        </p:nvSpPr>
        <p:spPr>
          <a:xfrm rot="13008722">
            <a:off x="4306466" y="2385810"/>
            <a:ext cx="532441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TextBox 7"/>
          <p:cNvSpPr txBox="1"/>
          <p:nvPr/>
        </p:nvSpPr>
        <p:spPr>
          <a:xfrm>
            <a:off x="5020672" y="4346280"/>
            <a:ext cx="180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সামসুজ্জামান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05" y="1935969"/>
            <a:ext cx="2240947" cy="2474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1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26" y="348983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387" y="1307505"/>
            <a:ext cx="2350094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0726" y="1307505"/>
            <a:ext cx="2350094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8" y="2356521"/>
            <a:ext cx="3540145" cy="27909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1" y="2498667"/>
            <a:ext cx="2364361" cy="2712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8845" y="1508655"/>
            <a:ext cx="5159854" cy="40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63" y="354577"/>
            <a:ext cx="11550602" cy="621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8016" y="579852"/>
            <a:ext cx="167755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5386" y="2015827"/>
            <a:ext cx="2362200" cy="774557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60951" y="1743099"/>
            <a:ext cx="3769172" cy="1179879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72455" y="3461047"/>
            <a:ext cx="3769172" cy="117077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মঙ্গলকামনা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0098" y="5335943"/>
            <a:ext cx="2417488" cy="850757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আবহমান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5386" y="3656605"/>
            <a:ext cx="2362200" cy="74854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30490" y="5035270"/>
            <a:ext cx="3411137" cy="1151433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41367" y="2201383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7" name="Freeform 16"/>
          <p:cNvSpPr/>
          <p:nvPr/>
        </p:nvSpPr>
        <p:spPr>
          <a:xfrm>
            <a:off x="6944159" y="3993646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8" name="Freeform 17"/>
          <p:cNvSpPr/>
          <p:nvPr/>
        </p:nvSpPr>
        <p:spPr>
          <a:xfrm>
            <a:off x="6944159" y="5584188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9" name="Freeform 18"/>
          <p:cNvSpPr/>
          <p:nvPr/>
        </p:nvSpPr>
        <p:spPr>
          <a:xfrm>
            <a:off x="3281465" y="2201384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1" name="Freeform 20"/>
          <p:cNvSpPr/>
          <p:nvPr/>
        </p:nvSpPr>
        <p:spPr>
          <a:xfrm>
            <a:off x="3312707" y="3909161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2" name="Freeform 21"/>
          <p:cNvSpPr/>
          <p:nvPr/>
        </p:nvSpPr>
        <p:spPr>
          <a:xfrm>
            <a:off x="3290679" y="5559602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pic>
        <p:nvPicPr>
          <p:cNvPr id="23" name="Picture 22" descr="inddfsdfs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49" y="1726324"/>
            <a:ext cx="2627727" cy="1469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8" y="3331117"/>
            <a:ext cx="2627727" cy="143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84" y="4895677"/>
            <a:ext cx="2632591" cy="1513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97" y="289401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9916" y="2404585"/>
            <a:ext cx="2030290" cy="82128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পুণ্যাহ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2806" y="837518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85228" y="768407"/>
            <a:ext cx="3145204" cy="9144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পযর্ন্ত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96747" y="2431899"/>
            <a:ext cx="3149717" cy="825276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118" y="3947647"/>
            <a:ext cx="2030290" cy="8174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0723" y="5521803"/>
            <a:ext cx="2057400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96747" y="5498376"/>
            <a:ext cx="3131647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96747" y="3868108"/>
            <a:ext cx="3118093" cy="8969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43267" y="2662412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7" name="Freeform 16"/>
          <p:cNvSpPr/>
          <p:nvPr/>
        </p:nvSpPr>
        <p:spPr>
          <a:xfrm>
            <a:off x="6844068" y="4209127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8" name="Freeform 17"/>
          <p:cNvSpPr/>
          <p:nvPr/>
        </p:nvSpPr>
        <p:spPr>
          <a:xfrm>
            <a:off x="6870598" y="5673091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0" name="Freeform 19"/>
          <p:cNvSpPr/>
          <p:nvPr/>
        </p:nvSpPr>
        <p:spPr>
          <a:xfrm>
            <a:off x="3115392" y="2662412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1" name="Freeform 20"/>
          <p:cNvSpPr/>
          <p:nvPr/>
        </p:nvSpPr>
        <p:spPr>
          <a:xfrm>
            <a:off x="3054065" y="4176056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2" name="Freeform 21"/>
          <p:cNvSpPr/>
          <p:nvPr/>
        </p:nvSpPr>
        <p:spPr>
          <a:xfrm>
            <a:off x="3115392" y="5711757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2" name="Freeform 31"/>
          <p:cNvSpPr/>
          <p:nvPr/>
        </p:nvSpPr>
        <p:spPr>
          <a:xfrm>
            <a:off x="6870598" y="1059646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>
            <a:off x="3204457" y="1114033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9" y="636345"/>
            <a:ext cx="2615283" cy="128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9" y="5093294"/>
            <a:ext cx="2615282" cy="1357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41" y="3606325"/>
            <a:ext cx="2657478" cy="1323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0" y="2089976"/>
            <a:ext cx="2639661" cy="136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2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813</Words>
  <Application>Microsoft Office PowerPoint</Application>
  <PresentationFormat>Custom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162</cp:revision>
  <dcterms:created xsi:type="dcterms:W3CDTF">2020-07-25T13:52:11Z</dcterms:created>
  <dcterms:modified xsi:type="dcterms:W3CDTF">2020-09-15T16:49:30Z</dcterms:modified>
</cp:coreProperties>
</file>