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8" r:id="rId8"/>
    <p:sldId id="267" r:id="rId9"/>
    <p:sldId id="270" r:id="rId10"/>
    <p:sldId id="265" r:id="rId11"/>
    <p:sldId id="269" r:id="rId12"/>
    <p:sldId id="263" r:id="rId13"/>
    <p:sldId id="271" r:id="rId14"/>
    <p:sldId id="264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7" r:id="rId25"/>
    <p:sldId id="286" r:id="rId26"/>
    <p:sldId id="282" r:id="rId27"/>
    <p:sldId id="283" r:id="rId28"/>
    <p:sldId id="284" r:id="rId29"/>
    <p:sldId id="285" r:id="rId30"/>
    <p:sldId id="27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9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3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7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1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3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8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8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1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0842-38AF-4357-84AC-4E1B019AE36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8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9" y="282012"/>
            <a:ext cx="11650589" cy="636394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22904" y="2401367"/>
            <a:ext cx="10134617" cy="2606467"/>
          </a:xfrm>
        </p:spPr>
        <p:txBody>
          <a:bodyPr>
            <a:noAutofit/>
          </a:bodyPr>
          <a:lstStyle/>
          <a:p>
            <a:r>
              <a:rPr lang="en-US" sz="20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55218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6627" y="427426"/>
            <a:ext cx="297393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217" y="4013652"/>
            <a:ext cx="1034041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‘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ধাম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0B8DEA-40ED-4174-B66C-91BD4D65D2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4"/>
          <a:stretch/>
        </p:blipFill>
        <p:spPr>
          <a:xfrm>
            <a:off x="4186627" y="1704881"/>
            <a:ext cx="2948299" cy="20469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17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845" y="263762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Computer City\Desktop\Picture Content\বাংলা ১ম ৮ম শ্রেনি\আবার আসিব ফিরে\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5" y="753949"/>
            <a:ext cx="3561723" cy="267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34" y="758775"/>
            <a:ext cx="3465725" cy="266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E:\My Final Content\image bangla 8\dui bigha jomi\DSC_0009-e1479487948754-1024x5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101" y="753949"/>
            <a:ext cx="3378393" cy="267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21836" y="3588521"/>
            <a:ext cx="7037462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শুধু বিঘে দুই ছিল মোর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ভুঁই,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আর সবই গেছে ঋণে।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বাবু বলিলেন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বুঝেছ উপেন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 জমি লইব কিনে।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কহিলাম 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তুমি ভূস্বামী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অন্ত নাই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চেয়ে দেখো মোর আছে বড়ো-জোর মরিবার মতো ঠাঁই।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শুনি রাজা কহে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বাপু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জানো তো হে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করেছি বাগানখানা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পেলে দুই বিঘে প্রস্থ ও দিঘে সমান হইবে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টানা-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92834" y="267036"/>
            <a:ext cx="3755735" cy="5273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কবিতার বিষয়বস্তু আলোচনা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480" y="173408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6049" y="3335708"/>
            <a:ext cx="7086600" cy="3124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ওটা দিতে হবে। কহিলাম তবে বক্ষে জুড়িয়া পাণি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সজল চক্ষে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করুন রক্ষে গরিবের ভিটেখানি।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সপ্ত পুরুষ যেথায় মানুষ সে মাটি সোনার বাড়া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দৈন্যের দায়ে বেচিব সে মায়ে এমনি লক্ষ্মীছাড়া!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আঁখি করি লাল রাজা ক্ষণকাল রহিল মৌনভাবে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কহিলেন শেষে ক্রুর হাসি হেসে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 দেখা যাবে।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20" y="417231"/>
            <a:ext cx="4349810" cy="28144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49" y="417231"/>
            <a:ext cx="4187795" cy="28144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10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209" y="374858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7222" y="4084889"/>
            <a:ext cx="6716995" cy="2256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পরে মাস দেড়ে ভিটে মাটি ছেড়ে বাহির হইনু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করিল ডিক্রি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সকলই বিক্রি মিথ্যা দেনার খতে।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এ জগতে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সেই বেশি চায় আছে যার ভূরি ভূরি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–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রাজার হস্ত করে সমস্ত কাঙালের ধন চুরি।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8" y="629794"/>
            <a:ext cx="3619598" cy="320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2" descr="E:\My Final Content\image bangla 8\dui bigha jomi\Dhaka-Judge-Cou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05" y="629794"/>
            <a:ext cx="3324234" cy="320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4" descr="E:\My Final Content\image bangla 8\dui bigha jomi\dol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604" y="629794"/>
            <a:ext cx="3238856" cy="3200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930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6043" y="4117468"/>
            <a:ext cx="6629400" cy="21592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মনে ভাবিলাম মোরে ভগবান রাখিবে না মোহগর্তে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তাই লিখি দিল বিশ্বনিখিল দু বিঘার পরিবর্তে।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সন্ন্যাসীবেশে ফিরি দেশে দেশে হইয়া সাধুর শিষ্য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কত হেরিলাম মনোহর ধাম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কত মনোরম দৃশ্য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!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61" y="517733"/>
            <a:ext cx="3370603" cy="3237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74" y="600697"/>
            <a:ext cx="3488499" cy="31542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12" y="600697"/>
            <a:ext cx="3312536" cy="3154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71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65" y="324740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6935" y="4323371"/>
            <a:ext cx="70374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ভূধরে সাগরে বিজনে নগরে যখন যেখানে ভ্রমি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তবু নিশিদিনে ভুলিতে পারি নে সেই দুই বিঘা জমি।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হাটে মাঠে বাটে এই মত কাটে বছর পনেরো-ষোল-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একদিন শেষে ফিরিবারে দেশে বড়োই বাসনা হলো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My Final Content\image bangla 8\dui bigha jomi\SuperStock_1597-70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85" y="709298"/>
            <a:ext cx="3378081" cy="307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omputer City\Desktop\Picture Content\বাংলা ১ম ৮ম শ্রেনি\আবার আসিব ফিরে\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527" y="709299"/>
            <a:ext cx="3561723" cy="307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5" y="709299"/>
            <a:ext cx="3409773" cy="30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2746" y="4388266"/>
            <a:ext cx="609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নমো নমো নম সুন্দরী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মম জননী বঙ্গভূমি!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গঙ্গার তীর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স্নিগ্ধ সমীর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জীবন জুড়ালে তুমি।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অবারিত মাঠ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গগনললাট চুমে তব পদধূলি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ছায়াসুনিবিড় শান্তির নীড় ছোটো ছোটো গ্রামগুলি।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6" y="638219"/>
            <a:ext cx="3086100" cy="3224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61" y="638219"/>
            <a:ext cx="3518731" cy="322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b="19675"/>
          <a:stretch/>
        </p:blipFill>
        <p:spPr>
          <a:xfrm>
            <a:off x="7770798" y="638220"/>
            <a:ext cx="3620746" cy="322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7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823" y="255215"/>
            <a:ext cx="11580087" cy="63903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3042" y="4302804"/>
            <a:ext cx="6862274" cy="214072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পল্লবঘন আম্রকানন রাখালের খেলাগেহ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স্তব্ধ অতল দিঘি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কালোজল-নিশীথশীতল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বুকভরা মধু বঙ্গের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বধু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জল লয়ে যায় ঘরে-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মা বলিতে প্রাণ করে আনচান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চোখে আসে জল ভরে।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9" y="572567"/>
            <a:ext cx="3285859" cy="3076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36" y="572568"/>
            <a:ext cx="3367369" cy="3076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9" y="581114"/>
            <a:ext cx="3416920" cy="3076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22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4188" y="4251532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দুইদিন পরে দ্বিতীয় প্রহরে প্রবেশিনু নিজ গ্রামে-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কুমোরের বাড়ী দক্ষিনে ছাড়ি রথতলা করি বামে,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রাখি হাটখোলা, নদীর গোলা, মন্দির করি পাছে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তৃষাতুর শেষে পঁহুছিনু এসে আমার বাড়ির কাছে।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932" y="714286"/>
            <a:ext cx="3302950" cy="293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3609" y="714284"/>
            <a:ext cx="3405679" cy="293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43" y="714284"/>
            <a:ext cx="3477293" cy="293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1830" y="4234441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ধিক ধিক ওরে শত ধিক তোরে,নিলাজ কুলটা ভূমি!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যখনি যাহার তখনি তাহার,এই কী জননী তুমি!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 কি মনে হবে একদিন যবে ছিলে দরিদ্রমাতা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আঁচল ভরিয়া রাখিয়া ধরিয়া ফুল ফল শাক পাতা!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99" y="507281"/>
            <a:ext cx="2988666" cy="318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/>
          <a:stretch/>
        </p:blipFill>
        <p:spPr>
          <a:xfrm flipH="1">
            <a:off x="615838" y="507281"/>
            <a:ext cx="3568704" cy="318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9" y="507281"/>
            <a:ext cx="3562302" cy="31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47762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3" y="393960"/>
            <a:ext cx="2238999" cy="2417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75406" y="491273"/>
            <a:ext cx="43346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217" y="393960"/>
            <a:ext cx="1892955" cy="228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5656" y="2743201"/>
            <a:ext cx="609315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বিদ্যলয়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6276" y="2674834"/>
            <a:ext cx="467455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৮ম</a:t>
            </a: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0384" y="5008763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প্রচীরের কাছে এখনো যে আছে, সেই আমগাছ, একি!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বসি তার তলে নয়নের জলে শান্ত হইল ব্যথা,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84" y="674177"/>
            <a:ext cx="63246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49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7981" y="3948092"/>
            <a:ext cx="71979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একে একে মনে উদিল স্মরণে বালককালের কথা।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সেই মনে পড়ে জ্যৈষ্ঠের ঝড়ে রাত্রে নাহিকো ঘুম,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অতি ভোরে উঠি তাড়াতাড়ি ছুটি আম কুড়াবার ধুম।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সেই সমুধুর স্তব্ধ দুপুর,পাঠশালা পলায়ন-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ভাবিলাম হায় আর কি কোথায় ফিরে পাব সে জীবন!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6" y="473989"/>
            <a:ext cx="3167197" cy="2989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50" y="473988"/>
            <a:ext cx="3257227" cy="2989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63" y="473988"/>
            <a:ext cx="3200400" cy="2989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78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97" y="393382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32" y="706060"/>
            <a:ext cx="6470542" cy="327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057499" y="4291623"/>
            <a:ext cx="63803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সহসা বাতাস ফেলি গেল শ্বাস শাখা দুলাইয়া গাছে,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দুটি পাকা ফল লভিল ভূতল আমার কোলের কাছে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ভাবিলাম মনে বুঝি এতখনে আমারে চিনিল মাতা,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স্নেহের সে দানে বহু সন্মানে বারেক ঠেকানু মাথা।</a:t>
            </a:r>
          </a:p>
        </p:txBody>
      </p:sp>
      <p:pic>
        <p:nvPicPr>
          <p:cNvPr id="5" name="Picture 2" descr="E:\My Final Content\image bangla 8\dui bigha jomi\images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2" t="37695" r="31515" b="30892"/>
          <a:stretch/>
        </p:blipFill>
        <p:spPr bwMode="auto">
          <a:xfrm rot="20922370">
            <a:off x="7864766" y="3183124"/>
            <a:ext cx="1171972" cy="741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My Final Content\image bangla 8\dui bigha jomi\images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2" t="37695" r="31515" b="30892"/>
          <a:stretch/>
        </p:blipFill>
        <p:spPr bwMode="auto">
          <a:xfrm rot="20922370">
            <a:off x="7405977" y="3155663"/>
            <a:ext cx="1081393" cy="736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31" y="2755969"/>
            <a:ext cx="685800" cy="1039170"/>
          </a:xfrm>
          <a:prstGeom prst="rect">
            <a:avLst/>
          </a:prstGeom>
        </p:spPr>
      </p:pic>
      <p:pic>
        <p:nvPicPr>
          <p:cNvPr id="9" name="Picture 2" descr="E:\My Final Content\image bangla 8\dui bigha jomi\images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2" t="37695" r="31515" b="30892"/>
          <a:stretch/>
        </p:blipFill>
        <p:spPr bwMode="auto">
          <a:xfrm rot="20922370">
            <a:off x="7395955" y="3216264"/>
            <a:ext cx="1081393" cy="736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5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68" y="263763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4842" y="4260791"/>
            <a:ext cx="777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আমি কহিলাম, শুধু দুটি আম ভিক মাগি মহাশয়!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বাবু কহে হেসে বেটা সাধুবেশে পাকা চোর অতিশয়।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আমি শুনে হাসি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আঁখিজলে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ভাসি, এই ছিল মোর ঘটে-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মহারাজ সাধু হলে আজ, আমি আজ চোর বটে!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12" y="716108"/>
            <a:ext cx="4277531" cy="3092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32" y="716108"/>
            <a:ext cx="4134417" cy="3092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25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68" y="263763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9827" y="875662"/>
            <a:ext cx="235009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6769" y="2221084"/>
            <a:ext cx="10178041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সংকলিত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উপেন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অভাব-অনটনে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বন্ধক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হারিয়েছে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বিজড়িত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উপেন</a:t>
            </a:r>
            <a:r>
              <a:rPr lang="en-US" sz="3200" dirty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জমিদারের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ক্রোধের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ভিটেছাড়া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উপেন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বেরুতে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গ্রাম-গ্রামান্তরে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ঘোরে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পৈতৃক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ভিটের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ভুলতে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533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68" y="263763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343" y="870849"/>
            <a:ext cx="10178041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ঠিকঠাক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নিশ্চিহ্ন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বেলার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স্মৃতি-বিজড়িত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গাছটি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এখনও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ছায়াতলে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ক্লান্ত-শ্রান্ত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উপেন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পরম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ঝড়ের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কুড়িয়েছে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ঝাপটায়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কোলের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দুটিকে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জননীর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স্নেহের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উপেনকে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আম-চোর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গালাগালি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উপেনকে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জমিদারের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হাজির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উপেন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জমিদারের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আমটি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ভিক্ষা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সাধুবেশী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অপবাদ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চেয়েছেন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লুটেরা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বিত্তবান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প্রতাপ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লুট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সম্পদশালী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দাপটের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জোরে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অন্যয়কে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ন্যায়কে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কবিতাটিতে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ধরেছেন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615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4709" y="460398"/>
            <a:ext cx="2888478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6617" y="4450283"/>
            <a:ext cx="986467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বিশ্বনিখিল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দুবিঘার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।’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চরণটি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BD44EA-4090-4D60-9CAD-DD2406FAD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44" y="1698333"/>
            <a:ext cx="3988408" cy="2616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08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6005" y="1051132"/>
            <a:ext cx="2196268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6773" y="2529556"/>
            <a:ext cx="817818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‘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কলবর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ডিক্রি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ভুলতে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০৫।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90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9349" y="2824025"/>
            <a:ext cx="8898851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১৯১৩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‘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কলবর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কোলাহল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হৈচৈ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ডিক্রি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আদালতের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নির্দেশনামা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০৫।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পনের-ষোল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3812" y="1023244"/>
            <a:ext cx="212790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0347" y="586047"/>
            <a:ext cx="317049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778" y="4682203"/>
            <a:ext cx="10930071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কাঙালের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–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49" y="1796419"/>
            <a:ext cx="4254286" cy="25525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47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144" y="276292"/>
            <a:ext cx="1147762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2288" y="617589"/>
            <a:ext cx="258937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87976" y="1974549"/>
            <a:ext cx="9137483" cy="40450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গরিবদের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দুর্দশা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জন্মভূতির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1" y="350378"/>
            <a:ext cx="11562697" cy="62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2796" b="5591"/>
          <a:stretch/>
        </p:blipFill>
        <p:spPr>
          <a:xfrm>
            <a:off x="643922" y="550240"/>
            <a:ext cx="5201401" cy="4064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/>
          <a:stretch/>
        </p:blipFill>
        <p:spPr>
          <a:xfrm flipH="1">
            <a:off x="6342983" y="550241"/>
            <a:ext cx="5163257" cy="4064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64022" y="5169626"/>
            <a:ext cx="10942217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 তোমাদের পাঠ্যবইয়ের কোন কবিতার মিল আছে?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613" y="212488"/>
            <a:ext cx="1147762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7260" y="351647"/>
            <a:ext cx="403361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46" y="1691134"/>
            <a:ext cx="8520157" cy="4488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208" y="184905"/>
            <a:ext cx="11572874" cy="64192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83" y="1843234"/>
            <a:ext cx="2225556" cy="262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reeform 8"/>
          <p:cNvSpPr/>
          <p:nvPr/>
        </p:nvSpPr>
        <p:spPr>
          <a:xfrm>
            <a:off x="7254329" y="451950"/>
            <a:ext cx="1810745" cy="1804319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2409" tIns="348636" rIns="352409" bIns="348636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bn-BD" sz="24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মে ১৮৬১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400" b="1" cap="all" dirty="0">
              <a:ln w="9000" cmpd="sng">
                <a:noFill/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2400" b="1" cap="all" dirty="0" smtClean="0">
              <a:ln w="9000" cmpd="sng">
                <a:noFill/>
                <a:prstDash val="solid"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229211" y="4921015"/>
            <a:ext cx="1821738" cy="1608116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রচনাঃ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গীতাঞ্জলী,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তরী,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খেয়া,চিত্রা</a:t>
            </a:r>
          </a:p>
        </p:txBody>
      </p:sp>
      <p:sp>
        <p:nvSpPr>
          <p:cNvPr id="11" name="Freeform 10"/>
          <p:cNvSpPr/>
          <p:nvPr/>
        </p:nvSpPr>
        <p:spPr>
          <a:xfrm>
            <a:off x="6218168" y="4966689"/>
            <a:ext cx="1721359" cy="1649073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40911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উপাধিঃ </a:t>
            </a:r>
          </a:p>
          <a:p>
            <a:pPr lvl="0" algn="ctr" defTabSz="1422400"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</a:p>
        </p:txBody>
      </p:sp>
      <p:sp>
        <p:nvSpPr>
          <p:cNvPr id="12" name="Freeform 11"/>
          <p:cNvSpPr/>
          <p:nvPr/>
        </p:nvSpPr>
        <p:spPr>
          <a:xfrm>
            <a:off x="2665183" y="3951379"/>
            <a:ext cx="1712323" cy="1712813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</a:p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নোবেল পুরস্কার</a:t>
            </a:r>
            <a:endParaRPr lang="en-US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১৯১৩</a:t>
            </a:r>
            <a:endParaRPr lang="bn-BD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844210" y="451950"/>
            <a:ext cx="2017916" cy="1733205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8ACFE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 আগষ্ট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১৯৪১ খ্রিষ্টাব্দে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4" name="Freeform 13"/>
          <p:cNvSpPr/>
          <p:nvPr/>
        </p:nvSpPr>
        <p:spPr>
          <a:xfrm>
            <a:off x="2239953" y="2185155"/>
            <a:ext cx="1900352" cy="1712813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সংগীতের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রচয়িতা</a:t>
            </a:r>
            <a:endParaRPr lang="bn-BD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712716" y="3986936"/>
            <a:ext cx="1773682" cy="1641698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8ACFE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ছদ্মনামঃ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ভানুসিংহ</a:t>
            </a: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8" name="Freeform 17"/>
          <p:cNvSpPr/>
          <p:nvPr/>
        </p:nvSpPr>
        <p:spPr>
          <a:xfrm>
            <a:off x="8035849" y="2257684"/>
            <a:ext cx="1869515" cy="1733205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422400">
              <a:lnSpc>
                <a:spcPct val="70000"/>
              </a:lnSpc>
              <a:spcBef>
                <a:spcPct val="0"/>
              </a:spcBef>
            </a:pP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 defTabSz="1422400">
              <a:lnSpc>
                <a:spcPct val="70000"/>
              </a:lnSpc>
              <a:spcBef>
                <a:spcPct val="0"/>
              </a:spcBef>
            </a:pP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দেবেন্দ্রনাথ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bn-B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2400" b="1" cap="all" dirty="0" smtClean="0">
              <a:ln w="9000" cmpd="sng">
                <a:noFill/>
                <a:prstDash val="solid"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422400">
              <a:lnSpc>
                <a:spcPct val="70000"/>
              </a:lnSpc>
              <a:spcBef>
                <a:spcPct val="0"/>
              </a:spcBef>
            </a:pP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endParaRPr lang="bn-BD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9" name="Freeform 18"/>
          <p:cNvSpPr/>
          <p:nvPr/>
        </p:nvSpPr>
        <p:spPr>
          <a:xfrm>
            <a:off x="4768487" y="381618"/>
            <a:ext cx="2550316" cy="704245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পিরিচিতি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 rot="19617914">
            <a:off x="6881859" y="2026390"/>
            <a:ext cx="574043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1" name="Freeform 30"/>
          <p:cNvSpPr/>
          <p:nvPr/>
        </p:nvSpPr>
        <p:spPr>
          <a:xfrm>
            <a:off x="7148370" y="3033101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2" name="Freeform 31"/>
          <p:cNvSpPr/>
          <p:nvPr/>
        </p:nvSpPr>
        <p:spPr>
          <a:xfrm rot="1878193">
            <a:off x="6888654" y="3965167"/>
            <a:ext cx="809767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3" name="Freeform 32"/>
          <p:cNvSpPr/>
          <p:nvPr/>
        </p:nvSpPr>
        <p:spPr>
          <a:xfrm rot="3659055">
            <a:off x="6249796" y="4428239"/>
            <a:ext cx="53658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4" name="Freeform 33"/>
          <p:cNvSpPr/>
          <p:nvPr/>
        </p:nvSpPr>
        <p:spPr>
          <a:xfrm rot="6718522">
            <a:off x="5185533" y="4501061"/>
            <a:ext cx="444368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5" name="Freeform 34"/>
          <p:cNvSpPr/>
          <p:nvPr/>
        </p:nvSpPr>
        <p:spPr>
          <a:xfrm rot="8903797">
            <a:off x="4290067" y="3963659"/>
            <a:ext cx="562414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6" name="Freeform 35"/>
          <p:cNvSpPr/>
          <p:nvPr/>
        </p:nvSpPr>
        <p:spPr>
          <a:xfrm rot="10800000">
            <a:off x="4183065" y="2814973"/>
            <a:ext cx="428334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7" name="Freeform 36"/>
          <p:cNvSpPr/>
          <p:nvPr/>
        </p:nvSpPr>
        <p:spPr>
          <a:xfrm rot="13306071">
            <a:off x="4615344" y="1854340"/>
            <a:ext cx="412411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8" name="TextBox 7"/>
          <p:cNvSpPr txBox="1"/>
          <p:nvPr/>
        </p:nvSpPr>
        <p:spPr>
          <a:xfrm>
            <a:off x="4713928" y="4393529"/>
            <a:ext cx="218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126" y="1196410"/>
            <a:ext cx="2350094" cy="923330"/>
          </a:xfrm>
          <a:prstGeom prst="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7638" y="1196410"/>
            <a:ext cx="2350094" cy="923330"/>
          </a:xfrm>
          <a:prstGeom prst="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6096" y="1488551"/>
            <a:ext cx="5296551" cy="4015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79" y="2395954"/>
            <a:ext cx="2364361" cy="2712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23" y="2247736"/>
            <a:ext cx="3540145" cy="279093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356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76" y="409120"/>
            <a:ext cx="11550602" cy="6212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5079" y="562944"/>
            <a:ext cx="180233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1315" y="2107802"/>
            <a:ext cx="2362200" cy="774557"/>
          </a:xfrm>
          <a:prstGeom prst="round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পাণি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30490" y="2015828"/>
            <a:ext cx="2579971" cy="774557"/>
          </a:xfrm>
          <a:prstGeom prst="round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90000">
                        <a14:foregroundMark x1="27344" y1="41750" x2="34688" y2="39250"/>
                        <a14:backgroundMark x1="10938" y1="70000" x2="35156" y2="6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10" r="27738" b="30014"/>
          <a:stretch/>
        </p:blipFill>
        <p:spPr>
          <a:xfrm>
            <a:off x="4465714" y="1940538"/>
            <a:ext cx="2728451" cy="1118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8024647" y="3581727"/>
            <a:ext cx="2585814" cy="74854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নিষ্ঠুর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14" y="3340002"/>
            <a:ext cx="2728451" cy="1231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ounded Rectangle 10"/>
          <p:cNvSpPr/>
          <p:nvPr/>
        </p:nvSpPr>
        <p:spPr>
          <a:xfrm>
            <a:off x="1049968" y="5305307"/>
            <a:ext cx="2417488" cy="850757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কাঙাল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30636" r="23705"/>
          <a:stretch/>
        </p:blipFill>
        <p:spPr>
          <a:xfrm>
            <a:off x="4465714" y="5058706"/>
            <a:ext cx="2728451" cy="1343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1105256" y="3787044"/>
            <a:ext cx="2362200" cy="74854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030490" y="5335946"/>
            <a:ext cx="2585813" cy="850757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নিঃস্ব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দরিদ্র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302194" y="2185224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7" name="Freeform 16"/>
          <p:cNvSpPr/>
          <p:nvPr/>
        </p:nvSpPr>
        <p:spPr>
          <a:xfrm>
            <a:off x="7245258" y="3901909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8" name="Freeform 17"/>
          <p:cNvSpPr/>
          <p:nvPr/>
        </p:nvSpPr>
        <p:spPr>
          <a:xfrm>
            <a:off x="7253804" y="5611507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9" name="Freeform 18"/>
          <p:cNvSpPr/>
          <p:nvPr/>
        </p:nvSpPr>
        <p:spPr>
          <a:xfrm>
            <a:off x="3558496" y="2310508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1" name="Freeform 20"/>
          <p:cNvSpPr/>
          <p:nvPr/>
        </p:nvSpPr>
        <p:spPr>
          <a:xfrm>
            <a:off x="3609940" y="3969291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2" name="Freeform 21"/>
          <p:cNvSpPr/>
          <p:nvPr/>
        </p:nvSpPr>
        <p:spPr>
          <a:xfrm>
            <a:off x="3638699" y="5528964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</p:spTree>
    <p:extLst>
      <p:ext uri="{BB962C8B-B14F-4D97-AF65-F5344CB8AC3E}">
        <p14:creationId xmlns:p14="http://schemas.microsoft.com/office/powerpoint/2010/main" val="8960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54503" y="2421143"/>
            <a:ext cx="2030290" cy="821284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ভূধর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59549" y="865758"/>
            <a:ext cx="2057400" cy="838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ধাম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66" y="600697"/>
            <a:ext cx="2596896" cy="132602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7787708" y="844608"/>
            <a:ext cx="2057400" cy="838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তীর্থ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66" y="2155784"/>
            <a:ext cx="2596896" cy="129099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96750" y="2336511"/>
            <a:ext cx="2054384" cy="821284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78614" y="3857969"/>
            <a:ext cx="2030290" cy="81742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66" y="3675843"/>
            <a:ext cx="2596896" cy="129034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59549" y="5397170"/>
            <a:ext cx="2057400" cy="8174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কলবর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14818" y="5350582"/>
            <a:ext cx="2057400" cy="8174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কোলাহল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হৈচৈ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28373" y="3895167"/>
            <a:ext cx="2030290" cy="81742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66" y="5126920"/>
            <a:ext cx="2596896" cy="1275076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048261" y="1061987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6" name="Freeform 15"/>
          <p:cNvSpPr/>
          <p:nvPr/>
        </p:nvSpPr>
        <p:spPr>
          <a:xfrm>
            <a:off x="7064797" y="2599560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7" name="Freeform 16"/>
          <p:cNvSpPr/>
          <p:nvPr/>
        </p:nvSpPr>
        <p:spPr>
          <a:xfrm>
            <a:off x="7064587" y="4179258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8" name="Freeform 17"/>
          <p:cNvSpPr/>
          <p:nvPr/>
        </p:nvSpPr>
        <p:spPr>
          <a:xfrm>
            <a:off x="7045857" y="5604162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9" name="Freeform 18"/>
          <p:cNvSpPr/>
          <p:nvPr/>
        </p:nvSpPr>
        <p:spPr>
          <a:xfrm>
            <a:off x="3493095" y="1075322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0" name="Freeform 19"/>
          <p:cNvSpPr/>
          <p:nvPr/>
        </p:nvSpPr>
        <p:spPr>
          <a:xfrm>
            <a:off x="3431831" y="2630064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1" name="Freeform 20"/>
          <p:cNvSpPr/>
          <p:nvPr/>
        </p:nvSpPr>
        <p:spPr>
          <a:xfrm>
            <a:off x="3472763" y="4064959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2" name="Freeform 21"/>
          <p:cNvSpPr/>
          <p:nvPr/>
        </p:nvSpPr>
        <p:spPr>
          <a:xfrm>
            <a:off x="3479540" y="5621258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</p:spTree>
    <p:extLst>
      <p:ext uri="{BB962C8B-B14F-4D97-AF65-F5344CB8AC3E}">
        <p14:creationId xmlns:p14="http://schemas.microsoft.com/office/powerpoint/2010/main" val="142127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871</Words>
  <Application>Microsoft Office PowerPoint</Application>
  <PresentationFormat>Widescreen</PresentationFormat>
  <Paragraphs>145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Wingdings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58</cp:revision>
  <dcterms:created xsi:type="dcterms:W3CDTF">2020-07-25T13:52:11Z</dcterms:created>
  <dcterms:modified xsi:type="dcterms:W3CDTF">2020-09-01T08:21:51Z</dcterms:modified>
</cp:coreProperties>
</file>