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510" r:id="rId3"/>
    <p:sldId id="511" r:id="rId4"/>
    <p:sldId id="411" r:id="rId5"/>
    <p:sldId id="491" r:id="rId6"/>
    <p:sldId id="443" r:id="rId7"/>
    <p:sldId id="315" r:id="rId8"/>
    <p:sldId id="412" r:id="rId9"/>
    <p:sldId id="427" r:id="rId10"/>
    <p:sldId id="512" r:id="rId11"/>
    <p:sldId id="501" r:id="rId12"/>
    <p:sldId id="502" r:id="rId13"/>
    <p:sldId id="503" r:id="rId14"/>
    <p:sldId id="504" r:id="rId15"/>
    <p:sldId id="509" r:id="rId16"/>
    <p:sldId id="506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CC00FF"/>
    <a:srgbClr val="CC3300"/>
    <a:srgbClr val="9933FF"/>
    <a:srgbClr val="00FF00"/>
    <a:srgbClr val="CC99FF"/>
    <a:srgbClr val="CC66FF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C002B-6083-4A88-AA59-4EE76600AB35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7295BB-FAB9-4919-88FF-A91177E3CEE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সংগঠিতকরণের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AD38A-BCF4-4ABF-8D26-18EF23D3AB2A}" type="parTrans" cxnId="{3A103EFB-E9DE-4A06-AFA1-6D33E5CC529E}">
      <dgm:prSet/>
      <dgm:spPr/>
      <dgm:t>
        <a:bodyPr/>
        <a:lstStyle/>
        <a:p>
          <a:endParaRPr lang="en-US"/>
        </a:p>
      </dgm:t>
    </dgm:pt>
    <dgm:pt modelId="{E71868AD-44E4-416A-92EA-8E3FB9E2C7F1}" type="sibTrans" cxnId="{3A103EFB-E9DE-4A06-AFA1-6D33E5CC529E}">
      <dgm:prSet/>
      <dgm:spPr/>
      <dgm:t>
        <a:bodyPr/>
        <a:lstStyle/>
        <a:p>
          <a:endParaRPr lang="en-US"/>
        </a:p>
      </dgm:t>
    </dgm:pt>
    <dgm:pt modelId="{619075E5-2A0C-4789-83E6-7A0E9DA4492E}">
      <dgm:prSet/>
      <dgm:spPr/>
      <dgm:t>
        <a:bodyPr/>
        <a:lstStyle/>
        <a:p>
          <a:endParaRPr lang="en-US"/>
        </a:p>
      </dgm:t>
    </dgm:pt>
    <dgm:pt modelId="{FA7B12EB-9413-4B8B-8033-5F5309D9326C}" type="parTrans" cxnId="{92F4CA57-E8AD-43F7-A6CD-D690DB5B5352}">
      <dgm:prSet/>
      <dgm:spPr/>
      <dgm:t>
        <a:bodyPr/>
        <a:lstStyle/>
        <a:p>
          <a:endParaRPr lang="en-US"/>
        </a:p>
      </dgm:t>
    </dgm:pt>
    <dgm:pt modelId="{94F28219-0A4E-4B70-86B6-BA76B8A79321}" type="sibTrans" cxnId="{92F4CA57-E8AD-43F7-A6CD-D690DB5B5352}">
      <dgm:prSet/>
      <dgm:spPr/>
      <dgm:t>
        <a:bodyPr/>
        <a:lstStyle/>
        <a:p>
          <a:endParaRPr lang="en-US"/>
        </a:p>
      </dgm:t>
    </dgm:pt>
    <dgm:pt modelId="{AE821596-ACD1-4C8B-BD90-35823C3BC7A1}">
      <dgm:prSet/>
      <dgm:spPr/>
      <dgm:t>
        <a:bodyPr/>
        <a:lstStyle/>
        <a:p>
          <a:endParaRPr lang="en-US"/>
        </a:p>
      </dgm:t>
    </dgm:pt>
    <dgm:pt modelId="{09B5F2FF-35C2-4ECF-BECA-EFCB0D1414FE}" type="parTrans" cxnId="{966D3E40-CCCB-4329-A747-A2A19DF7FC35}">
      <dgm:prSet/>
      <dgm:spPr/>
      <dgm:t>
        <a:bodyPr/>
        <a:lstStyle/>
        <a:p>
          <a:endParaRPr lang="en-US"/>
        </a:p>
      </dgm:t>
    </dgm:pt>
    <dgm:pt modelId="{5E2F2D5A-7A39-4D6E-8684-5A6AECAB50C8}" type="sibTrans" cxnId="{966D3E40-CCCB-4329-A747-A2A19DF7FC35}">
      <dgm:prSet/>
      <dgm:spPr/>
      <dgm:t>
        <a:bodyPr/>
        <a:lstStyle/>
        <a:p>
          <a:endParaRPr lang="en-US"/>
        </a:p>
      </dgm:t>
    </dgm:pt>
    <dgm:pt modelId="{E7F76075-5E2C-4390-8913-4489A8A5C134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অর্জনে সহায়তা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01F729-3C09-411A-9102-177031222BBD}" type="parTrans" cxnId="{22831300-64CE-4ACB-AD0A-59A38480BBDF}">
      <dgm:prSet/>
      <dgm:spPr/>
      <dgm:t>
        <a:bodyPr/>
        <a:lstStyle/>
        <a:p>
          <a:endParaRPr lang="en-US" dirty="0"/>
        </a:p>
      </dgm:t>
    </dgm:pt>
    <dgm:pt modelId="{7A55F46E-83AC-4974-AC28-70D2E96FE4E2}" type="sibTrans" cxnId="{22831300-64CE-4ACB-AD0A-59A38480BBDF}">
      <dgm:prSet/>
      <dgm:spPr/>
      <dgm:t>
        <a:bodyPr/>
        <a:lstStyle/>
        <a:p>
          <a:endParaRPr lang="en-US"/>
        </a:p>
      </dgm:t>
    </dgm:pt>
    <dgm:pt modelId="{B7C6A992-C8B9-4C50-BCC2-CC9090A58FA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D6F4D-AC1C-486B-89D1-076CDB790397}" type="parTrans" cxnId="{57508201-0368-40D8-B44B-2F44B95A7AE2}">
      <dgm:prSet/>
      <dgm:spPr/>
      <dgm:t>
        <a:bodyPr/>
        <a:lstStyle/>
        <a:p>
          <a:endParaRPr lang="en-US"/>
        </a:p>
      </dgm:t>
    </dgm:pt>
    <dgm:pt modelId="{03F4FE94-4F2D-4277-96DC-F0686C57E239}" type="sibTrans" cxnId="{57508201-0368-40D8-B44B-2F44B95A7AE2}">
      <dgm:prSet/>
      <dgm:spPr/>
      <dgm:t>
        <a:bodyPr/>
        <a:lstStyle/>
        <a:p>
          <a:endParaRPr lang="en-US"/>
        </a:p>
      </dgm:t>
    </dgm:pt>
    <dgm:pt modelId="{6BCBC6A1-813C-484D-B690-C537FC1C39F1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 সর্বোচ্চ ব্যবহার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7C8BF-4F29-4D19-ADAC-E374D64050CD}" type="parTrans" cxnId="{ACDD1824-685C-4425-B0CF-D57D423CC00E}">
      <dgm:prSet/>
      <dgm:spPr/>
      <dgm:t>
        <a:bodyPr/>
        <a:lstStyle/>
        <a:p>
          <a:endParaRPr lang="en-US"/>
        </a:p>
      </dgm:t>
    </dgm:pt>
    <dgm:pt modelId="{61803D42-C5DA-4359-9409-5E4965B3101A}" type="sibTrans" cxnId="{ACDD1824-685C-4425-B0CF-D57D423CC00E}">
      <dgm:prSet/>
      <dgm:spPr/>
      <dgm:t>
        <a:bodyPr/>
        <a:lstStyle/>
        <a:p>
          <a:endParaRPr lang="en-US"/>
        </a:p>
      </dgm:t>
    </dgm:pt>
    <dgm:pt modelId="{B1DC4B7C-3FF7-4E09-BCA0-B757188D8730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সহজ নিয়ন্ত্রণ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A4E1E4-264D-470C-AF8A-74835E6803F0}" type="parTrans" cxnId="{15035F36-A411-4925-9DCA-E3BFAFD6038E}">
      <dgm:prSet/>
      <dgm:spPr/>
      <dgm:t>
        <a:bodyPr/>
        <a:lstStyle/>
        <a:p>
          <a:endParaRPr lang="en-US"/>
        </a:p>
      </dgm:t>
    </dgm:pt>
    <dgm:pt modelId="{267FEFD4-5ABC-47EF-BDB3-EB96BA371BD1}" type="sibTrans" cxnId="{15035F36-A411-4925-9DCA-E3BFAFD6038E}">
      <dgm:prSet/>
      <dgm:spPr/>
      <dgm:t>
        <a:bodyPr/>
        <a:lstStyle/>
        <a:p>
          <a:endParaRPr lang="en-US"/>
        </a:p>
      </dgm:t>
    </dgm:pt>
    <dgm:pt modelId="{C7E19AD2-984F-41F9-922B-FE1F7F3B3079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আন্তঃসম্পর্ক সুদৃঢ় হয়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B2D04E-C612-4374-AB2D-8D00D3800FF9}" type="parTrans" cxnId="{E31FF393-7518-412A-84C9-7F4228A4C631}">
      <dgm:prSet/>
      <dgm:spPr/>
      <dgm:t>
        <a:bodyPr/>
        <a:lstStyle/>
        <a:p>
          <a:endParaRPr lang="en-US"/>
        </a:p>
      </dgm:t>
    </dgm:pt>
    <dgm:pt modelId="{3ED1D66F-6B3E-48B1-9345-0CB0A0381F6C}" type="sibTrans" cxnId="{E31FF393-7518-412A-84C9-7F4228A4C631}">
      <dgm:prSet/>
      <dgm:spPr/>
      <dgm:t>
        <a:bodyPr/>
        <a:lstStyle/>
        <a:p>
          <a:endParaRPr lang="en-US"/>
        </a:p>
      </dgm:t>
    </dgm:pt>
    <dgm:pt modelId="{F694AF4A-DE5C-46BA-BE21-5B636EBE894C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কাজের গতি বৃদ্ধি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AE243-A7A5-46A5-A23D-950BFE05CBCB}" type="parTrans" cxnId="{68BF831E-3321-4B41-B19A-2E26CA462648}">
      <dgm:prSet/>
      <dgm:spPr/>
      <dgm:t>
        <a:bodyPr/>
        <a:lstStyle/>
        <a:p>
          <a:endParaRPr lang="en-US"/>
        </a:p>
      </dgm:t>
    </dgm:pt>
    <dgm:pt modelId="{8918D210-AFC0-4EF4-BCA8-1F41CD604386}" type="sibTrans" cxnId="{68BF831E-3321-4B41-B19A-2E26CA462648}">
      <dgm:prSet/>
      <dgm:spPr/>
      <dgm:t>
        <a:bodyPr/>
        <a:lstStyle/>
        <a:p>
          <a:endParaRPr lang="en-US"/>
        </a:p>
      </dgm:t>
    </dgm:pt>
    <dgm:pt modelId="{28DA9554-795F-49B0-9878-9F42837A7137}" type="pres">
      <dgm:prSet presAssocID="{213C002B-6083-4A88-AA59-4EE76600AB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4E17E-BEEB-471D-BB1E-FD6ABCEC6143}" type="pres">
      <dgm:prSet presAssocID="{017295BB-FAB9-4919-88FF-A91177E3CEE5}" presName="centerShape" presStyleLbl="node0" presStyleIdx="0" presStyleCnt="1"/>
      <dgm:spPr/>
      <dgm:t>
        <a:bodyPr/>
        <a:lstStyle/>
        <a:p>
          <a:endParaRPr lang="en-US"/>
        </a:p>
      </dgm:t>
    </dgm:pt>
    <dgm:pt modelId="{0932DB4D-132D-44CF-9EA4-140C3DC28704}" type="pres">
      <dgm:prSet presAssocID="{C801F729-3C09-411A-9102-177031222BB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35ADD39-248E-45BB-A482-FA063E31FD59}" type="pres">
      <dgm:prSet presAssocID="{C801F729-3C09-411A-9102-177031222BB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89B59DB-2285-4005-A664-CBB8C684F89B}" type="pres">
      <dgm:prSet presAssocID="{E7F76075-5E2C-4390-8913-4489A8A5C1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04D93-135B-4CD4-9F2D-60D8CDA5CB50}" type="pres">
      <dgm:prSet presAssocID="{5C3D6F4D-AC1C-486B-89D1-076CDB79039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A56ADA5-88A0-4BAD-B0C6-A930FD65BB52}" type="pres">
      <dgm:prSet presAssocID="{5C3D6F4D-AC1C-486B-89D1-076CDB79039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F28D0E-8547-49F3-B756-46DF9C3767C3}" type="pres">
      <dgm:prSet presAssocID="{B7C6A992-C8B9-4C50-BCC2-CC9090A58FA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06005-31CD-4A0A-A4F9-2A69E0E97ED2}" type="pres">
      <dgm:prSet presAssocID="{8367C8BF-4F29-4D19-ADAC-E374D64050CD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C9FE0FB-5B39-4531-ADBC-C3DD8F87DEC4}" type="pres">
      <dgm:prSet presAssocID="{8367C8BF-4F29-4D19-ADAC-E374D64050C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CC268AB-1BBF-416B-B3C6-005F7C1640EF}" type="pres">
      <dgm:prSet presAssocID="{6BCBC6A1-813C-484D-B690-C537FC1C39F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67835-8B44-4691-B6CD-2A1C150F88D2}" type="pres">
      <dgm:prSet presAssocID="{DDA4E1E4-264D-470C-AF8A-74835E6803F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8ADD70F-38BD-48F1-A1A3-189685026172}" type="pres">
      <dgm:prSet presAssocID="{DDA4E1E4-264D-470C-AF8A-74835E6803F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6314D7D-B730-411B-909C-F86883F4194E}" type="pres">
      <dgm:prSet presAssocID="{B1DC4B7C-3FF7-4E09-BCA0-B757188D87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6D8F-6C03-42F7-B714-D6BD3BE82896}" type="pres">
      <dgm:prSet presAssocID="{94B2D04E-C612-4374-AB2D-8D00D3800FF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512DD6C-6101-4ACD-AE46-54A6F182169E}" type="pres">
      <dgm:prSet presAssocID="{94B2D04E-C612-4374-AB2D-8D00D3800FF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F0C365D-BBAC-4628-9BE1-C722672D1E8D}" type="pres">
      <dgm:prSet presAssocID="{C7E19AD2-984F-41F9-922B-FE1F7F3B30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076AD-2A56-49A1-842A-37F75BBEAC68}" type="pres">
      <dgm:prSet presAssocID="{4A5AE243-A7A5-46A5-A23D-950BFE05CBCB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42FB25E-A501-437C-B315-6000AE5D5FF6}" type="pres">
      <dgm:prSet presAssocID="{4A5AE243-A7A5-46A5-A23D-950BFE05CBC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3E66FDF-2EEE-4757-8E87-F5DCB16519F1}" type="pres">
      <dgm:prSet presAssocID="{F694AF4A-DE5C-46BA-BE21-5B636EBE89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B210B6-B41D-4EA3-94C2-92C644E8B9C7}" type="presOf" srcId="{DDA4E1E4-264D-470C-AF8A-74835E6803F0}" destId="{98ADD70F-38BD-48F1-A1A3-189685026172}" srcOrd="1" destOrd="0" presId="urn:microsoft.com/office/officeart/2005/8/layout/radial5"/>
    <dgm:cxn modelId="{92F4CA57-E8AD-43F7-A6CD-D690DB5B5352}" srcId="{213C002B-6083-4A88-AA59-4EE76600AB35}" destId="{619075E5-2A0C-4789-83E6-7A0E9DA4492E}" srcOrd="2" destOrd="0" parTransId="{FA7B12EB-9413-4B8B-8033-5F5309D9326C}" sibTransId="{94F28219-0A4E-4B70-86B6-BA76B8A79321}"/>
    <dgm:cxn modelId="{3A103EFB-E9DE-4A06-AFA1-6D33E5CC529E}" srcId="{213C002B-6083-4A88-AA59-4EE76600AB35}" destId="{017295BB-FAB9-4919-88FF-A91177E3CEE5}" srcOrd="0" destOrd="0" parTransId="{211AD38A-BCF4-4ABF-8D26-18EF23D3AB2A}" sibTransId="{E71868AD-44E4-416A-92EA-8E3FB9E2C7F1}"/>
    <dgm:cxn modelId="{21C2FAFF-C1E5-44EA-A422-1694940B68B9}" type="presOf" srcId="{5C3D6F4D-AC1C-486B-89D1-076CDB790397}" destId="{07D04D93-135B-4CD4-9F2D-60D8CDA5CB50}" srcOrd="0" destOrd="0" presId="urn:microsoft.com/office/officeart/2005/8/layout/radial5"/>
    <dgm:cxn modelId="{57508201-0368-40D8-B44B-2F44B95A7AE2}" srcId="{017295BB-FAB9-4919-88FF-A91177E3CEE5}" destId="{B7C6A992-C8B9-4C50-BCC2-CC9090A58FAA}" srcOrd="1" destOrd="0" parTransId="{5C3D6F4D-AC1C-486B-89D1-076CDB790397}" sibTransId="{03F4FE94-4F2D-4277-96DC-F0686C57E239}"/>
    <dgm:cxn modelId="{D52F4C10-16D8-4FCB-B365-F9E29620130C}" type="presOf" srcId="{8367C8BF-4F29-4D19-ADAC-E374D64050CD}" destId="{AC9FE0FB-5B39-4531-ADBC-C3DD8F87DEC4}" srcOrd="1" destOrd="0" presId="urn:microsoft.com/office/officeart/2005/8/layout/radial5"/>
    <dgm:cxn modelId="{22CE8C4A-8A5B-4FC5-B059-8FEE61609BA1}" type="presOf" srcId="{C801F729-3C09-411A-9102-177031222BBD}" destId="{0932DB4D-132D-44CF-9EA4-140C3DC28704}" srcOrd="0" destOrd="0" presId="urn:microsoft.com/office/officeart/2005/8/layout/radial5"/>
    <dgm:cxn modelId="{68EC49E3-94EF-400D-BC03-4FA94336A301}" type="presOf" srcId="{5C3D6F4D-AC1C-486B-89D1-076CDB790397}" destId="{EA56ADA5-88A0-4BAD-B0C6-A930FD65BB52}" srcOrd="1" destOrd="0" presId="urn:microsoft.com/office/officeart/2005/8/layout/radial5"/>
    <dgm:cxn modelId="{78218CE4-3AFF-4BC9-964F-299C06C527AD}" type="presOf" srcId="{B1DC4B7C-3FF7-4E09-BCA0-B757188D8730}" destId="{16314D7D-B730-411B-909C-F86883F4194E}" srcOrd="0" destOrd="0" presId="urn:microsoft.com/office/officeart/2005/8/layout/radial5"/>
    <dgm:cxn modelId="{30976BD9-1EE9-468F-AA0F-0411F0FE82AD}" type="presOf" srcId="{4A5AE243-A7A5-46A5-A23D-950BFE05CBCB}" destId="{242FB25E-A501-437C-B315-6000AE5D5FF6}" srcOrd="1" destOrd="0" presId="urn:microsoft.com/office/officeart/2005/8/layout/radial5"/>
    <dgm:cxn modelId="{06526397-1E61-4A80-8A96-8B42D5281B32}" type="presOf" srcId="{DDA4E1E4-264D-470C-AF8A-74835E6803F0}" destId="{25D67835-8B44-4691-B6CD-2A1C150F88D2}" srcOrd="0" destOrd="0" presId="urn:microsoft.com/office/officeart/2005/8/layout/radial5"/>
    <dgm:cxn modelId="{15035F36-A411-4925-9DCA-E3BFAFD6038E}" srcId="{017295BB-FAB9-4919-88FF-A91177E3CEE5}" destId="{B1DC4B7C-3FF7-4E09-BCA0-B757188D8730}" srcOrd="3" destOrd="0" parTransId="{DDA4E1E4-264D-470C-AF8A-74835E6803F0}" sibTransId="{267FEFD4-5ABC-47EF-BDB3-EB96BA371BD1}"/>
    <dgm:cxn modelId="{1B1EF231-D9AB-4DE0-9D0E-2F2F6575BEE3}" type="presOf" srcId="{94B2D04E-C612-4374-AB2D-8D00D3800FF9}" destId="{28886D8F-6C03-42F7-B714-D6BD3BE82896}" srcOrd="0" destOrd="0" presId="urn:microsoft.com/office/officeart/2005/8/layout/radial5"/>
    <dgm:cxn modelId="{E18A5AF4-C78F-4723-92B3-DD68CC4B4F1E}" type="presOf" srcId="{8367C8BF-4F29-4D19-ADAC-E374D64050CD}" destId="{7A406005-31CD-4A0A-A4F9-2A69E0E97ED2}" srcOrd="0" destOrd="0" presId="urn:microsoft.com/office/officeart/2005/8/layout/radial5"/>
    <dgm:cxn modelId="{4DC9F465-8BF3-42BD-A0AA-B53F12A26490}" type="presOf" srcId="{C801F729-3C09-411A-9102-177031222BBD}" destId="{F35ADD39-248E-45BB-A482-FA063E31FD59}" srcOrd="1" destOrd="0" presId="urn:microsoft.com/office/officeart/2005/8/layout/radial5"/>
    <dgm:cxn modelId="{966D3E40-CCCB-4329-A747-A2A19DF7FC35}" srcId="{213C002B-6083-4A88-AA59-4EE76600AB35}" destId="{AE821596-ACD1-4C8B-BD90-35823C3BC7A1}" srcOrd="1" destOrd="0" parTransId="{09B5F2FF-35C2-4ECF-BECA-EFCB0D1414FE}" sibTransId="{5E2F2D5A-7A39-4D6E-8684-5A6AECAB50C8}"/>
    <dgm:cxn modelId="{EDAE2E39-DCEC-4724-AD69-4F9162B9B463}" type="presOf" srcId="{94B2D04E-C612-4374-AB2D-8D00D3800FF9}" destId="{D512DD6C-6101-4ACD-AE46-54A6F182169E}" srcOrd="1" destOrd="0" presId="urn:microsoft.com/office/officeart/2005/8/layout/radial5"/>
    <dgm:cxn modelId="{6693E639-A4EC-4228-82EC-6F552C7E06B6}" type="presOf" srcId="{F694AF4A-DE5C-46BA-BE21-5B636EBE894C}" destId="{D3E66FDF-2EEE-4757-8E87-F5DCB16519F1}" srcOrd="0" destOrd="0" presId="urn:microsoft.com/office/officeart/2005/8/layout/radial5"/>
    <dgm:cxn modelId="{98E82CD8-44F4-4A79-87E4-A1E3E661157D}" type="presOf" srcId="{4A5AE243-A7A5-46A5-A23D-950BFE05CBCB}" destId="{D18076AD-2A56-49A1-842A-37F75BBEAC68}" srcOrd="0" destOrd="0" presId="urn:microsoft.com/office/officeart/2005/8/layout/radial5"/>
    <dgm:cxn modelId="{504D972E-D256-497D-9721-24C25B4303DA}" type="presOf" srcId="{B7C6A992-C8B9-4C50-BCC2-CC9090A58FAA}" destId="{0BF28D0E-8547-49F3-B756-46DF9C3767C3}" srcOrd="0" destOrd="0" presId="urn:microsoft.com/office/officeart/2005/8/layout/radial5"/>
    <dgm:cxn modelId="{68BF831E-3321-4B41-B19A-2E26CA462648}" srcId="{017295BB-FAB9-4919-88FF-A91177E3CEE5}" destId="{F694AF4A-DE5C-46BA-BE21-5B636EBE894C}" srcOrd="5" destOrd="0" parTransId="{4A5AE243-A7A5-46A5-A23D-950BFE05CBCB}" sibTransId="{8918D210-AFC0-4EF4-BCA8-1F41CD604386}"/>
    <dgm:cxn modelId="{27C2DA7A-A250-4CCD-B873-32DD59E733E4}" type="presOf" srcId="{213C002B-6083-4A88-AA59-4EE76600AB35}" destId="{28DA9554-795F-49B0-9878-9F42837A7137}" srcOrd="0" destOrd="0" presId="urn:microsoft.com/office/officeart/2005/8/layout/radial5"/>
    <dgm:cxn modelId="{56DAD3FD-AD41-42BE-959F-7E00A784AB17}" type="presOf" srcId="{6BCBC6A1-813C-484D-B690-C537FC1C39F1}" destId="{2CC268AB-1BBF-416B-B3C6-005F7C1640EF}" srcOrd="0" destOrd="0" presId="urn:microsoft.com/office/officeart/2005/8/layout/radial5"/>
    <dgm:cxn modelId="{22831300-64CE-4ACB-AD0A-59A38480BBDF}" srcId="{017295BB-FAB9-4919-88FF-A91177E3CEE5}" destId="{E7F76075-5E2C-4390-8913-4489A8A5C134}" srcOrd="0" destOrd="0" parTransId="{C801F729-3C09-411A-9102-177031222BBD}" sibTransId="{7A55F46E-83AC-4974-AC28-70D2E96FE4E2}"/>
    <dgm:cxn modelId="{DA56CFC5-96EB-42C2-A9C4-17133B7FA5AD}" type="presOf" srcId="{E7F76075-5E2C-4390-8913-4489A8A5C134}" destId="{989B59DB-2285-4005-A664-CBB8C684F89B}" srcOrd="0" destOrd="0" presId="urn:microsoft.com/office/officeart/2005/8/layout/radial5"/>
    <dgm:cxn modelId="{0BE5C042-3F4E-454B-9F5D-F32C8AB26FEC}" type="presOf" srcId="{017295BB-FAB9-4919-88FF-A91177E3CEE5}" destId="{E784E17E-BEEB-471D-BB1E-FD6ABCEC6143}" srcOrd="0" destOrd="0" presId="urn:microsoft.com/office/officeart/2005/8/layout/radial5"/>
    <dgm:cxn modelId="{ACDD1824-685C-4425-B0CF-D57D423CC00E}" srcId="{017295BB-FAB9-4919-88FF-A91177E3CEE5}" destId="{6BCBC6A1-813C-484D-B690-C537FC1C39F1}" srcOrd="2" destOrd="0" parTransId="{8367C8BF-4F29-4D19-ADAC-E374D64050CD}" sibTransId="{61803D42-C5DA-4359-9409-5E4965B3101A}"/>
    <dgm:cxn modelId="{58C861CA-44BA-45F6-B905-DD17713B816A}" type="presOf" srcId="{C7E19AD2-984F-41F9-922B-FE1F7F3B3079}" destId="{7F0C365D-BBAC-4628-9BE1-C722672D1E8D}" srcOrd="0" destOrd="0" presId="urn:microsoft.com/office/officeart/2005/8/layout/radial5"/>
    <dgm:cxn modelId="{E31FF393-7518-412A-84C9-7F4228A4C631}" srcId="{017295BB-FAB9-4919-88FF-A91177E3CEE5}" destId="{C7E19AD2-984F-41F9-922B-FE1F7F3B3079}" srcOrd="4" destOrd="0" parTransId="{94B2D04E-C612-4374-AB2D-8D00D3800FF9}" sibTransId="{3ED1D66F-6B3E-48B1-9345-0CB0A0381F6C}"/>
    <dgm:cxn modelId="{2E19EA02-6AAD-453C-8F10-53C04D69B1C5}" type="presParOf" srcId="{28DA9554-795F-49B0-9878-9F42837A7137}" destId="{E784E17E-BEEB-471D-BB1E-FD6ABCEC6143}" srcOrd="0" destOrd="0" presId="urn:microsoft.com/office/officeart/2005/8/layout/radial5"/>
    <dgm:cxn modelId="{E4764069-4763-47B4-A53F-FB4BE7DDB93D}" type="presParOf" srcId="{28DA9554-795F-49B0-9878-9F42837A7137}" destId="{0932DB4D-132D-44CF-9EA4-140C3DC28704}" srcOrd="1" destOrd="0" presId="urn:microsoft.com/office/officeart/2005/8/layout/radial5"/>
    <dgm:cxn modelId="{3154A202-CCA3-4CEA-97F0-07AB982E351D}" type="presParOf" srcId="{0932DB4D-132D-44CF-9EA4-140C3DC28704}" destId="{F35ADD39-248E-45BB-A482-FA063E31FD59}" srcOrd="0" destOrd="0" presId="urn:microsoft.com/office/officeart/2005/8/layout/radial5"/>
    <dgm:cxn modelId="{658DB647-7707-48C2-9842-D93FA0FDBBEF}" type="presParOf" srcId="{28DA9554-795F-49B0-9878-9F42837A7137}" destId="{989B59DB-2285-4005-A664-CBB8C684F89B}" srcOrd="2" destOrd="0" presId="urn:microsoft.com/office/officeart/2005/8/layout/radial5"/>
    <dgm:cxn modelId="{EA7463CF-805C-4565-9D4D-9A9AD72DB7F1}" type="presParOf" srcId="{28DA9554-795F-49B0-9878-9F42837A7137}" destId="{07D04D93-135B-4CD4-9F2D-60D8CDA5CB50}" srcOrd="3" destOrd="0" presId="urn:microsoft.com/office/officeart/2005/8/layout/radial5"/>
    <dgm:cxn modelId="{0210442C-944A-47CA-9DED-1D6B732B42CC}" type="presParOf" srcId="{07D04D93-135B-4CD4-9F2D-60D8CDA5CB50}" destId="{EA56ADA5-88A0-4BAD-B0C6-A930FD65BB52}" srcOrd="0" destOrd="0" presId="urn:microsoft.com/office/officeart/2005/8/layout/radial5"/>
    <dgm:cxn modelId="{B0B06B40-A642-4336-8D88-99CBBE4D34E0}" type="presParOf" srcId="{28DA9554-795F-49B0-9878-9F42837A7137}" destId="{0BF28D0E-8547-49F3-B756-46DF9C3767C3}" srcOrd="4" destOrd="0" presId="urn:microsoft.com/office/officeart/2005/8/layout/radial5"/>
    <dgm:cxn modelId="{21EC80C5-BAD7-4058-9957-9363E0AF52FC}" type="presParOf" srcId="{28DA9554-795F-49B0-9878-9F42837A7137}" destId="{7A406005-31CD-4A0A-A4F9-2A69E0E97ED2}" srcOrd="5" destOrd="0" presId="urn:microsoft.com/office/officeart/2005/8/layout/radial5"/>
    <dgm:cxn modelId="{394D1CFE-F367-418B-B28B-74DE9E914D8A}" type="presParOf" srcId="{7A406005-31CD-4A0A-A4F9-2A69E0E97ED2}" destId="{AC9FE0FB-5B39-4531-ADBC-C3DD8F87DEC4}" srcOrd="0" destOrd="0" presId="urn:microsoft.com/office/officeart/2005/8/layout/radial5"/>
    <dgm:cxn modelId="{F14DF3BF-8B5E-41F9-80E9-C3F7D63EF162}" type="presParOf" srcId="{28DA9554-795F-49B0-9878-9F42837A7137}" destId="{2CC268AB-1BBF-416B-B3C6-005F7C1640EF}" srcOrd="6" destOrd="0" presId="urn:microsoft.com/office/officeart/2005/8/layout/radial5"/>
    <dgm:cxn modelId="{BC5711B0-F958-4406-8E28-A7E8B6455332}" type="presParOf" srcId="{28DA9554-795F-49B0-9878-9F42837A7137}" destId="{25D67835-8B44-4691-B6CD-2A1C150F88D2}" srcOrd="7" destOrd="0" presId="urn:microsoft.com/office/officeart/2005/8/layout/radial5"/>
    <dgm:cxn modelId="{DA6DC57F-EB68-431B-8E9F-BC93BAD9D77C}" type="presParOf" srcId="{25D67835-8B44-4691-B6CD-2A1C150F88D2}" destId="{98ADD70F-38BD-48F1-A1A3-189685026172}" srcOrd="0" destOrd="0" presId="urn:microsoft.com/office/officeart/2005/8/layout/radial5"/>
    <dgm:cxn modelId="{A1C4FCE0-62FA-4F59-9B44-F52B95BA2E8F}" type="presParOf" srcId="{28DA9554-795F-49B0-9878-9F42837A7137}" destId="{16314D7D-B730-411B-909C-F86883F4194E}" srcOrd="8" destOrd="0" presId="urn:microsoft.com/office/officeart/2005/8/layout/radial5"/>
    <dgm:cxn modelId="{FD16F969-BDAA-40C4-A369-A8284F24DC32}" type="presParOf" srcId="{28DA9554-795F-49B0-9878-9F42837A7137}" destId="{28886D8F-6C03-42F7-B714-D6BD3BE82896}" srcOrd="9" destOrd="0" presId="urn:microsoft.com/office/officeart/2005/8/layout/radial5"/>
    <dgm:cxn modelId="{1F96AB75-B2D0-4C15-A3BA-600E587F8229}" type="presParOf" srcId="{28886D8F-6C03-42F7-B714-D6BD3BE82896}" destId="{D512DD6C-6101-4ACD-AE46-54A6F182169E}" srcOrd="0" destOrd="0" presId="urn:microsoft.com/office/officeart/2005/8/layout/radial5"/>
    <dgm:cxn modelId="{EE114D2A-AF58-456D-ACDC-626CBBBAB5D2}" type="presParOf" srcId="{28DA9554-795F-49B0-9878-9F42837A7137}" destId="{7F0C365D-BBAC-4628-9BE1-C722672D1E8D}" srcOrd="10" destOrd="0" presId="urn:microsoft.com/office/officeart/2005/8/layout/radial5"/>
    <dgm:cxn modelId="{E08A0C13-17C9-43EA-BB80-950269B16BD7}" type="presParOf" srcId="{28DA9554-795F-49B0-9878-9F42837A7137}" destId="{D18076AD-2A56-49A1-842A-37F75BBEAC68}" srcOrd="11" destOrd="0" presId="urn:microsoft.com/office/officeart/2005/8/layout/radial5"/>
    <dgm:cxn modelId="{395DF417-8DB8-4B20-BD37-BC64FB13C85A}" type="presParOf" srcId="{D18076AD-2A56-49A1-842A-37F75BBEAC68}" destId="{242FB25E-A501-437C-B315-6000AE5D5FF6}" srcOrd="0" destOrd="0" presId="urn:microsoft.com/office/officeart/2005/8/layout/radial5"/>
    <dgm:cxn modelId="{E547BAAA-7C18-41B5-83E7-F4F95A0EE0E4}" type="presParOf" srcId="{28DA9554-795F-49B0-9878-9F42837A7137}" destId="{D3E66FDF-2EEE-4757-8E87-F5DCB16519F1}" srcOrd="12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1FA0F-0A68-470D-9350-DB322D3E36A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A0301-ADFD-4A95-8855-8B2C98B091E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2AAE3F-5102-4ED2-B1BE-0163807986D2}" type="parTrans" cxnId="{EA620E8A-23C2-45E7-B6DA-841BE1B996E4}">
      <dgm:prSet/>
      <dgm:spPr/>
      <dgm:t>
        <a:bodyPr/>
        <a:lstStyle/>
        <a:p>
          <a:endParaRPr lang="en-US"/>
        </a:p>
      </dgm:t>
    </dgm:pt>
    <dgm:pt modelId="{D9E7A848-AD38-4785-A753-6FC8180819C9}" type="sibTrans" cxnId="{EA620E8A-23C2-45E7-B6DA-841BE1B996E4}">
      <dgm:prSet/>
      <dgm:spPr/>
      <dgm:t>
        <a:bodyPr/>
        <a:lstStyle/>
        <a:p>
          <a:endParaRPr lang="en-US"/>
        </a:p>
      </dgm:t>
    </dgm:pt>
    <dgm:pt modelId="{F91553D2-EE22-40C4-9C6F-C8CA8C943BD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459362-FB60-495D-88FE-DED87C0B0DAD}" type="parTrans" cxnId="{2D97B99F-3973-4E84-8B51-20739CAFF349}">
      <dgm:prSet/>
      <dgm:spPr/>
      <dgm:t>
        <a:bodyPr/>
        <a:lstStyle/>
        <a:p>
          <a:endParaRPr lang="en-US"/>
        </a:p>
      </dgm:t>
    </dgm:pt>
    <dgm:pt modelId="{42159619-9F45-4E95-966D-F467EE06D6EA}" type="sibTrans" cxnId="{2D97B99F-3973-4E84-8B51-20739CAFF349}">
      <dgm:prSet/>
      <dgm:spPr/>
      <dgm:t>
        <a:bodyPr/>
        <a:lstStyle/>
        <a:p>
          <a:endParaRPr lang="en-US"/>
        </a:p>
      </dgm:t>
    </dgm:pt>
    <dgm:pt modelId="{0534D89D-06DC-4A8C-A272-E1DDEDBAB1B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</a:t>
          </a:r>
          <a:endParaRPr lang="en-US" sz="24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সংস্থান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D78B9-774E-4860-8CF5-02B0E29939CD}" type="parTrans" cxnId="{CA204E79-4D96-4677-ABC4-37CCA21FF6A8}">
      <dgm:prSet/>
      <dgm:spPr/>
      <dgm:t>
        <a:bodyPr/>
        <a:lstStyle/>
        <a:p>
          <a:endParaRPr lang="en-US"/>
        </a:p>
      </dgm:t>
    </dgm:pt>
    <dgm:pt modelId="{2B54887F-36AA-415A-812A-D9E0CE8428CD}" type="sibTrans" cxnId="{CA204E79-4D96-4677-ABC4-37CCA21FF6A8}">
      <dgm:prSet/>
      <dgm:spPr/>
      <dgm:t>
        <a:bodyPr/>
        <a:lstStyle/>
        <a:p>
          <a:endParaRPr lang="en-US"/>
        </a:p>
      </dgm:t>
    </dgm:pt>
    <dgm:pt modelId="{30620D40-C3BB-4D71-AA77-BDC4BF3FEA3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2F242D-2730-4250-99C0-BA8CF30B535E}" type="parTrans" cxnId="{C290203C-766A-4FEE-8A8B-A29A69E6097E}">
      <dgm:prSet/>
      <dgm:spPr/>
      <dgm:t>
        <a:bodyPr/>
        <a:lstStyle/>
        <a:p>
          <a:endParaRPr lang="en-US"/>
        </a:p>
      </dgm:t>
    </dgm:pt>
    <dgm:pt modelId="{941A4A26-C5C2-441C-AA50-929AD6376F9B}" type="sibTrans" cxnId="{C290203C-766A-4FEE-8A8B-A29A69E6097E}">
      <dgm:prSet/>
      <dgm:spPr/>
      <dgm:t>
        <a:bodyPr/>
        <a:lstStyle/>
        <a:p>
          <a:endParaRPr lang="en-US"/>
        </a:p>
      </dgm:t>
    </dgm:pt>
    <dgm:pt modelId="{5F272FD1-ECB4-4AF2-9BE4-C2FE5974CA0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3F6B89-D935-41FF-BA62-C80E0ABFAD1E}" type="parTrans" cxnId="{F735E0A8-3544-4857-B2AE-8EB730BF5C40}">
      <dgm:prSet/>
      <dgm:spPr/>
      <dgm:t>
        <a:bodyPr/>
        <a:lstStyle/>
        <a:p>
          <a:endParaRPr lang="en-US"/>
        </a:p>
      </dgm:t>
    </dgm:pt>
    <dgm:pt modelId="{CD5DEB57-DAF8-4A39-A0D4-BD58FF46E611}" type="sibTrans" cxnId="{F735E0A8-3544-4857-B2AE-8EB730BF5C40}">
      <dgm:prSet/>
      <dgm:spPr/>
      <dgm:t>
        <a:bodyPr/>
        <a:lstStyle/>
        <a:p>
          <a:endParaRPr lang="en-US"/>
        </a:p>
      </dgm:t>
    </dgm:pt>
    <dgm:pt modelId="{9332E82F-9465-401C-8B00-10BCADA2F5D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CA48AA-1193-4007-93A1-55746D7CAB6C}" type="parTrans" cxnId="{2A114ADD-2C2E-4B61-A772-0B122B200CFD}">
      <dgm:prSet/>
      <dgm:spPr/>
      <dgm:t>
        <a:bodyPr/>
        <a:lstStyle/>
        <a:p>
          <a:endParaRPr lang="en-US"/>
        </a:p>
      </dgm:t>
    </dgm:pt>
    <dgm:pt modelId="{39C4B48A-31E8-4AEC-9B3B-74B4B2867656}" type="sibTrans" cxnId="{2A114ADD-2C2E-4B61-A772-0B122B200CFD}">
      <dgm:prSet/>
      <dgm:spPr/>
      <dgm:t>
        <a:bodyPr/>
        <a:lstStyle/>
        <a:p>
          <a:endParaRPr lang="en-US"/>
        </a:p>
      </dgm:t>
    </dgm:pt>
    <dgm:pt modelId="{ECE95F3A-E447-450E-8997-F0125E6A446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ED7A4-252B-4D04-BFAA-03CCD6A962FB}" type="parTrans" cxnId="{CD9C69A4-8872-4E93-8FFD-93D2B7A3C6D4}">
      <dgm:prSet/>
      <dgm:spPr/>
      <dgm:t>
        <a:bodyPr/>
        <a:lstStyle/>
        <a:p>
          <a:endParaRPr lang="en-US"/>
        </a:p>
      </dgm:t>
    </dgm:pt>
    <dgm:pt modelId="{4FBD5274-CACC-467E-A184-B16364EB2044}" type="sibTrans" cxnId="{CD9C69A4-8872-4E93-8FFD-93D2B7A3C6D4}">
      <dgm:prSet/>
      <dgm:spPr/>
      <dgm:t>
        <a:bodyPr/>
        <a:lstStyle/>
        <a:p>
          <a:endParaRPr lang="en-US"/>
        </a:p>
      </dgm:t>
    </dgm:pt>
    <dgm:pt modelId="{DCBA399E-69FE-47B3-9176-675DDDE5EAF8}" type="pres">
      <dgm:prSet presAssocID="{88C1FA0F-0A68-470D-9350-DB322D3E36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0CD473-B429-483C-931A-6C58153CBC02}" type="pres">
      <dgm:prSet presAssocID="{3DEA0301-ADFD-4A95-8855-8B2C98B091E6}" presName="Parent" presStyleLbl="node0" presStyleIdx="0" presStyleCnt="1" custScaleX="100624" custScaleY="75132" custLinFactNeighborY="233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5305617-779C-425A-BF71-BEF95AF9AF08}" type="pres">
      <dgm:prSet presAssocID="{F91553D2-EE22-40C4-9C6F-C8CA8C943BD7}" presName="Accent1" presStyleCnt="0"/>
      <dgm:spPr/>
    </dgm:pt>
    <dgm:pt modelId="{6156D196-C442-4053-9CF8-09382CFABCF5}" type="pres">
      <dgm:prSet presAssocID="{F91553D2-EE22-40C4-9C6F-C8CA8C943BD7}" presName="Accent" presStyleLbl="bgShp" presStyleIdx="0" presStyleCnt="6"/>
      <dgm:spPr/>
    </dgm:pt>
    <dgm:pt modelId="{2A4F8D1D-65C1-4556-A45E-07F0667F6843}" type="pres">
      <dgm:prSet presAssocID="{F91553D2-EE22-40C4-9C6F-C8CA8C943BD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29B17-813D-47A6-B876-0EB73763B493}" type="pres">
      <dgm:prSet presAssocID="{0534D89D-06DC-4A8C-A272-E1DDEDBAB1BD}" presName="Accent2" presStyleCnt="0"/>
      <dgm:spPr/>
    </dgm:pt>
    <dgm:pt modelId="{248A910F-DADC-4445-8139-FFA5948B0546}" type="pres">
      <dgm:prSet presAssocID="{0534D89D-06DC-4A8C-A272-E1DDEDBAB1BD}" presName="Accent" presStyleLbl="bgShp" presStyleIdx="1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89888F1-C206-48C6-AC6A-A211F7BB94C6}" type="pres">
      <dgm:prSet presAssocID="{0534D89D-06DC-4A8C-A272-E1DDEDBAB1BD}" presName="Child2" presStyleLbl="node1" presStyleIdx="1" presStyleCnt="6" custLinFactNeighborX="3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38336-BB61-43BF-9AC3-237B2D389021}" type="pres">
      <dgm:prSet presAssocID="{30620D40-C3BB-4D71-AA77-BDC4BF3FEA3A}" presName="Accent3" presStyleCnt="0"/>
      <dgm:spPr/>
    </dgm:pt>
    <dgm:pt modelId="{48215E15-FDF0-4D85-8052-7547979A2AB0}" type="pres">
      <dgm:prSet presAssocID="{30620D40-C3BB-4D71-AA77-BDC4BF3FEA3A}" presName="Accent" presStyleLbl="bgShp" presStyleIdx="2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63053CF-8E99-4CDE-A06B-F18FB829D8BC}" type="pres">
      <dgm:prSet presAssocID="{30620D40-C3BB-4D71-AA77-BDC4BF3FEA3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F2CAC-17FB-4A3A-83B3-DA7E17F54DD4}" type="pres">
      <dgm:prSet presAssocID="{5F272FD1-ECB4-4AF2-9BE4-C2FE5974CA04}" presName="Accent4" presStyleCnt="0"/>
      <dgm:spPr/>
    </dgm:pt>
    <dgm:pt modelId="{B93AAEE7-3BA7-4C3C-ABBA-2F1544277AC9}" type="pres">
      <dgm:prSet presAssocID="{5F272FD1-ECB4-4AF2-9BE4-C2FE5974CA04}" presName="Accent" presStyleLbl="bgShp" presStyleIdx="3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6072F7F-D50B-4AC0-90BD-F53A6B4B05D3}" type="pres">
      <dgm:prSet presAssocID="{5F272FD1-ECB4-4AF2-9BE4-C2FE5974CA0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14F17-6DED-4613-8827-2BD127688CDB}" type="pres">
      <dgm:prSet presAssocID="{9332E82F-9465-401C-8B00-10BCADA2F5DD}" presName="Accent5" presStyleCnt="0"/>
      <dgm:spPr/>
    </dgm:pt>
    <dgm:pt modelId="{B8DB6CCD-F33D-408C-8774-E0A5A14AA3BA}" type="pres">
      <dgm:prSet presAssocID="{9332E82F-9465-401C-8B00-10BCADA2F5DD}" presName="Accent" presStyleLbl="bgShp" presStyleIdx="4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EDA9822-4304-4DA2-9EF6-8F2820F7B1D0}" type="pres">
      <dgm:prSet presAssocID="{9332E82F-9465-401C-8B00-10BCADA2F5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02B3A-58DE-4752-A7C5-518D6C9ACD71}" type="pres">
      <dgm:prSet presAssocID="{ECE95F3A-E447-450E-8997-F0125E6A4465}" presName="Accent6" presStyleCnt="0"/>
      <dgm:spPr/>
    </dgm:pt>
    <dgm:pt modelId="{F9E962FC-8BA0-47A7-AA34-CA2E825DDF9B}" type="pres">
      <dgm:prSet presAssocID="{ECE95F3A-E447-450E-8997-F0125E6A4465}" presName="Accent" presStyleLbl="bgShp" presStyleIdx="5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7912930-52F4-43F3-98D0-5F6EDAA095E9}" type="pres">
      <dgm:prSet presAssocID="{ECE95F3A-E447-450E-8997-F0125E6A446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2A2B9-74FF-4EAA-83D3-04AC7A0F151C}" type="presOf" srcId="{30620D40-C3BB-4D71-AA77-BDC4BF3FEA3A}" destId="{B63053CF-8E99-4CDE-A06B-F18FB829D8BC}" srcOrd="0" destOrd="0" presId="urn:microsoft.com/office/officeart/2011/layout/HexagonRadial"/>
    <dgm:cxn modelId="{C290203C-766A-4FEE-8A8B-A29A69E6097E}" srcId="{3DEA0301-ADFD-4A95-8855-8B2C98B091E6}" destId="{30620D40-C3BB-4D71-AA77-BDC4BF3FEA3A}" srcOrd="2" destOrd="0" parTransId="{0F2F242D-2730-4250-99C0-BA8CF30B535E}" sibTransId="{941A4A26-C5C2-441C-AA50-929AD6376F9B}"/>
    <dgm:cxn modelId="{31ACE1C5-DEEA-4BB0-9692-C6BC65220AFA}" type="presOf" srcId="{0534D89D-06DC-4A8C-A272-E1DDEDBAB1BD}" destId="{989888F1-C206-48C6-AC6A-A211F7BB94C6}" srcOrd="0" destOrd="0" presId="urn:microsoft.com/office/officeart/2011/layout/HexagonRadial"/>
    <dgm:cxn modelId="{2D97B99F-3973-4E84-8B51-20739CAFF349}" srcId="{3DEA0301-ADFD-4A95-8855-8B2C98B091E6}" destId="{F91553D2-EE22-40C4-9C6F-C8CA8C943BD7}" srcOrd="0" destOrd="0" parTransId="{CB459362-FB60-495D-88FE-DED87C0B0DAD}" sibTransId="{42159619-9F45-4E95-966D-F467EE06D6EA}"/>
    <dgm:cxn modelId="{EA620E8A-23C2-45E7-B6DA-841BE1B996E4}" srcId="{88C1FA0F-0A68-470D-9350-DB322D3E36AF}" destId="{3DEA0301-ADFD-4A95-8855-8B2C98B091E6}" srcOrd="0" destOrd="0" parTransId="{812AAE3F-5102-4ED2-B1BE-0163807986D2}" sibTransId="{D9E7A848-AD38-4785-A753-6FC8180819C9}"/>
    <dgm:cxn modelId="{D686A434-F6CC-48C2-BCBA-0C1E1C49C518}" type="presOf" srcId="{3DEA0301-ADFD-4A95-8855-8B2C98B091E6}" destId="{470CD473-B429-483C-931A-6C58153CBC02}" srcOrd="0" destOrd="0" presId="urn:microsoft.com/office/officeart/2011/layout/HexagonRadial"/>
    <dgm:cxn modelId="{CA204E79-4D96-4677-ABC4-37CCA21FF6A8}" srcId="{3DEA0301-ADFD-4A95-8855-8B2C98B091E6}" destId="{0534D89D-06DC-4A8C-A272-E1DDEDBAB1BD}" srcOrd="1" destOrd="0" parTransId="{3C2D78B9-774E-4860-8CF5-02B0E29939CD}" sibTransId="{2B54887F-36AA-415A-812A-D9E0CE8428CD}"/>
    <dgm:cxn modelId="{DC5F6F79-09A0-4C26-8419-0E5B78E466BC}" type="presOf" srcId="{88C1FA0F-0A68-470D-9350-DB322D3E36AF}" destId="{DCBA399E-69FE-47B3-9176-675DDDE5EAF8}" srcOrd="0" destOrd="0" presId="urn:microsoft.com/office/officeart/2011/layout/HexagonRadial"/>
    <dgm:cxn modelId="{F735E0A8-3544-4857-B2AE-8EB730BF5C40}" srcId="{3DEA0301-ADFD-4A95-8855-8B2C98B091E6}" destId="{5F272FD1-ECB4-4AF2-9BE4-C2FE5974CA04}" srcOrd="3" destOrd="0" parTransId="{DF3F6B89-D935-41FF-BA62-C80E0ABFAD1E}" sibTransId="{CD5DEB57-DAF8-4A39-A0D4-BD58FF46E611}"/>
    <dgm:cxn modelId="{1DF3AF39-5FCC-4236-B3BD-3D2313259B85}" type="presOf" srcId="{5F272FD1-ECB4-4AF2-9BE4-C2FE5974CA04}" destId="{06072F7F-D50B-4AC0-90BD-F53A6B4B05D3}" srcOrd="0" destOrd="0" presId="urn:microsoft.com/office/officeart/2011/layout/HexagonRadial"/>
    <dgm:cxn modelId="{D0BD1163-C317-4255-8C59-8BF846E889BC}" type="presOf" srcId="{9332E82F-9465-401C-8B00-10BCADA2F5DD}" destId="{3EDA9822-4304-4DA2-9EF6-8F2820F7B1D0}" srcOrd="0" destOrd="0" presId="urn:microsoft.com/office/officeart/2011/layout/HexagonRadial"/>
    <dgm:cxn modelId="{2A114ADD-2C2E-4B61-A772-0B122B200CFD}" srcId="{3DEA0301-ADFD-4A95-8855-8B2C98B091E6}" destId="{9332E82F-9465-401C-8B00-10BCADA2F5DD}" srcOrd="4" destOrd="0" parTransId="{C2CA48AA-1193-4007-93A1-55746D7CAB6C}" sibTransId="{39C4B48A-31E8-4AEC-9B3B-74B4B2867656}"/>
    <dgm:cxn modelId="{3892EF8B-B6D4-4E0F-98EC-EDAB08FEB43A}" type="presOf" srcId="{F91553D2-EE22-40C4-9C6F-C8CA8C943BD7}" destId="{2A4F8D1D-65C1-4556-A45E-07F0667F6843}" srcOrd="0" destOrd="0" presId="urn:microsoft.com/office/officeart/2011/layout/HexagonRadial"/>
    <dgm:cxn modelId="{FC3DFCC3-9548-412C-855B-7CBBA6FDB9E4}" type="presOf" srcId="{ECE95F3A-E447-450E-8997-F0125E6A4465}" destId="{57912930-52F4-43F3-98D0-5F6EDAA095E9}" srcOrd="0" destOrd="0" presId="urn:microsoft.com/office/officeart/2011/layout/HexagonRadial"/>
    <dgm:cxn modelId="{CD9C69A4-8872-4E93-8FFD-93D2B7A3C6D4}" srcId="{3DEA0301-ADFD-4A95-8855-8B2C98B091E6}" destId="{ECE95F3A-E447-450E-8997-F0125E6A4465}" srcOrd="5" destOrd="0" parTransId="{9FCED7A4-252B-4D04-BFAA-03CCD6A962FB}" sibTransId="{4FBD5274-CACC-467E-A184-B16364EB2044}"/>
    <dgm:cxn modelId="{DB1DF3D9-A3C5-4C62-A4A1-5C4903A8938E}" type="presParOf" srcId="{DCBA399E-69FE-47B3-9176-675DDDE5EAF8}" destId="{470CD473-B429-483C-931A-6C58153CBC02}" srcOrd="0" destOrd="0" presId="urn:microsoft.com/office/officeart/2011/layout/HexagonRadial"/>
    <dgm:cxn modelId="{0B44DCA4-5D4F-4059-BB92-BEA3FC0E663D}" type="presParOf" srcId="{DCBA399E-69FE-47B3-9176-675DDDE5EAF8}" destId="{A5305617-779C-425A-BF71-BEF95AF9AF08}" srcOrd="1" destOrd="0" presId="urn:microsoft.com/office/officeart/2011/layout/HexagonRadial"/>
    <dgm:cxn modelId="{1AB05159-0BE6-4E1B-8B4E-8E6CCB2810E9}" type="presParOf" srcId="{A5305617-779C-425A-BF71-BEF95AF9AF08}" destId="{6156D196-C442-4053-9CF8-09382CFABCF5}" srcOrd="0" destOrd="0" presId="urn:microsoft.com/office/officeart/2011/layout/HexagonRadial"/>
    <dgm:cxn modelId="{72368993-48E4-4579-99C3-B341F2A1024E}" type="presParOf" srcId="{DCBA399E-69FE-47B3-9176-675DDDE5EAF8}" destId="{2A4F8D1D-65C1-4556-A45E-07F0667F6843}" srcOrd="2" destOrd="0" presId="urn:microsoft.com/office/officeart/2011/layout/HexagonRadial"/>
    <dgm:cxn modelId="{5993AF76-92FE-448C-A7AE-80903BC07DB9}" type="presParOf" srcId="{DCBA399E-69FE-47B3-9176-675DDDE5EAF8}" destId="{24E29B17-813D-47A6-B876-0EB73763B493}" srcOrd="3" destOrd="0" presId="urn:microsoft.com/office/officeart/2011/layout/HexagonRadial"/>
    <dgm:cxn modelId="{88815557-81AB-4DC6-BB31-7589717F03DB}" type="presParOf" srcId="{24E29B17-813D-47A6-B876-0EB73763B493}" destId="{248A910F-DADC-4445-8139-FFA5948B0546}" srcOrd="0" destOrd="0" presId="urn:microsoft.com/office/officeart/2011/layout/HexagonRadial"/>
    <dgm:cxn modelId="{307FD8A6-10F9-49BD-9FC0-F204500CCF44}" type="presParOf" srcId="{DCBA399E-69FE-47B3-9176-675DDDE5EAF8}" destId="{989888F1-C206-48C6-AC6A-A211F7BB94C6}" srcOrd="4" destOrd="0" presId="urn:microsoft.com/office/officeart/2011/layout/HexagonRadial"/>
    <dgm:cxn modelId="{215559A3-46A9-4C8B-89E6-EEB73F432051}" type="presParOf" srcId="{DCBA399E-69FE-47B3-9176-675DDDE5EAF8}" destId="{2F638336-BB61-43BF-9AC3-237B2D389021}" srcOrd="5" destOrd="0" presId="urn:microsoft.com/office/officeart/2011/layout/HexagonRadial"/>
    <dgm:cxn modelId="{7549668A-2975-4293-8637-119260FD9623}" type="presParOf" srcId="{2F638336-BB61-43BF-9AC3-237B2D389021}" destId="{48215E15-FDF0-4D85-8052-7547979A2AB0}" srcOrd="0" destOrd="0" presId="urn:microsoft.com/office/officeart/2011/layout/HexagonRadial"/>
    <dgm:cxn modelId="{C45E4772-02B2-4130-AE6C-D312E56047E0}" type="presParOf" srcId="{DCBA399E-69FE-47B3-9176-675DDDE5EAF8}" destId="{B63053CF-8E99-4CDE-A06B-F18FB829D8BC}" srcOrd="6" destOrd="0" presId="urn:microsoft.com/office/officeart/2011/layout/HexagonRadial"/>
    <dgm:cxn modelId="{1DCB614A-E817-4DAE-8135-DD374D58AC95}" type="presParOf" srcId="{DCBA399E-69FE-47B3-9176-675DDDE5EAF8}" destId="{FA5F2CAC-17FB-4A3A-83B3-DA7E17F54DD4}" srcOrd="7" destOrd="0" presId="urn:microsoft.com/office/officeart/2011/layout/HexagonRadial"/>
    <dgm:cxn modelId="{682BC325-A1E1-4BBF-AFFD-C0F6835AF2F9}" type="presParOf" srcId="{FA5F2CAC-17FB-4A3A-83B3-DA7E17F54DD4}" destId="{B93AAEE7-3BA7-4C3C-ABBA-2F1544277AC9}" srcOrd="0" destOrd="0" presId="urn:microsoft.com/office/officeart/2011/layout/HexagonRadial"/>
    <dgm:cxn modelId="{1E158325-CE00-4B81-9304-E10B3CECF693}" type="presParOf" srcId="{DCBA399E-69FE-47B3-9176-675DDDE5EAF8}" destId="{06072F7F-D50B-4AC0-90BD-F53A6B4B05D3}" srcOrd="8" destOrd="0" presId="urn:microsoft.com/office/officeart/2011/layout/HexagonRadial"/>
    <dgm:cxn modelId="{2ADC0B36-8B4A-435E-9F86-8CA7C0885E33}" type="presParOf" srcId="{DCBA399E-69FE-47B3-9176-675DDDE5EAF8}" destId="{22A14F17-6DED-4613-8827-2BD127688CDB}" srcOrd="9" destOrd="0" presId="urn:microsoft.com/office/officeart/2011/layout/HexagonRadial"/>
    <dgm:cxn modelId="{73D2BD64-0656-4892-A232-AEB04A38A8BC}" type="presParOf" srcId="{22A14F17-6DED-4613-8827-2BD127688CDB}" destId="{B8DB6CCD-F33D-408C-8774-E0A5A14AA3BA}" srcOrd="0" destOrd="0" presId="urn:microsoft.com/office/officeart/2011/layout/HexagonRadial"/>
    <dgm:cxn modelId="{FA46B573-8EF6-4DFD-BA74-B2EC6AEC4140}" type="presParOf" srcId="{DCBA399E-69FE-47B3-9176-675DDDE5EAF8}" destId="{3EDA9822-4304-4DA2-9EF6-8F2820F7B1D0}" srcOrd="10" destOrd="0" presId="urn:microsoft.com/office/officeart/2011/layout/HexagonRadial"/>
    <dgm:cxn modelId="{B0B3B95C-6D87-4B7E-98A5-BF997C7D0585}" type="presParOf" srcId="{DCBA399E-69FE-47B3-9176-675DDDE5EAF8}" destId="{68802B3A-58DE-4752-A7C5-518D6C9ACD71}" srcOrd="11" destOrd="0" presId="urn:microsoft.com/office/officeart/2011/layout/HexagonRadial"/>
    <dgm:cxn modelId="{DB104DB0-E2DF-447E-8464-98FBB10E276E}" type="presParOf" srcId="{68802B3A-58DE-4752-A7C5-518D6C9ACD71}" destId="{F9E962FC-8BA0-47A7-AA34-CA2E825DDF9B}" srcOrd="0" destOrd="0" presId="urn:microsoft.com/office/officeart/2011/layout/HexagonRadial"/>
    <dgm:cxn modelId="{BD2C4277-7EF1-4716-9433-025624F8AC5B}" type="presParOf" srcId="{DCBA399E-69FE-47B3-9176-675DDDE5EAF8}" destId="{57912930-52F4-43F3-98D0-5F6EDAA095E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4E17E-BEEB-471D-BB1E-FD6ABCEC6143}">
      <dsp:nvSpPr>
        <dsp:cNvPr id="0" name=""/>
        <dsp:cNvSpPr/>
      </dsp:nvSpPr>
      <dsp:spPr>
        <a:xfrm>
          <a:off x="3383458" y="2049958"/>
          <a:ext cx="1462682" cy="1462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সংগঠিতকরণের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7663" y="2264163"/>
        <a:ext cx="1034272" cy="1034272"/>
      </dsp:txXfrm>
    </dsp:sp>
    <dsp:sp modelId="{0932DB4D-132D-44CF-9EA4-140C3DC28704}">
      <dsp:nvSpPr>
        <dsp:cNvPr id="0" name=""/>
        <dsp:cNvSpPr/>
      </dsp:nvSpPr>
      <dsp:spPr>
        <a:xfrm rot="16200000">
          <a:off x="3960215" y="1518383"/>
          <a:ext cx="309169" cy="49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006591" y="1664221"/>
        <a:ext cx="216418" cy="298388"/>
      </dsp:txXfrm>
    </dsp:sp>
    <dsp:sp modelId="{989B59DB-2285-4005-A664-CBB8C684F89B}">
      <dsp:nvSpPr>
        <dsp:cNvPr id="0" name=""/>
        <dsp:cNvSpPr/>
      </dsp:nvSpPr>
      <dsp:spPr>
        <a:xfrm>
          <a:off x="3383458" y="3937"/>
          <a:ext cx="1462682" cy="1462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অর্জনে সহায়তা 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7663" y="218142"/>
        <a:ext cx="1034272" cy="1034272"/>
      </dsp:txXfrm>
    </dsp:sp>
    <dsp:sp modelId="{07D04D93-135B-4CD4-9F2D-60D8CDA5CB50}">
      <dsp:nvSpPr>
        <dsp:cNvPr id="0" name=""/>
        <dsp:cNvSpPr/>
      </dsp:nvSpPr>
      <dsp:spPr>
        <a:xfrm rot="19800000">
          <a:off x="4838590" y="2025513"/>
          <a:ext cx="309169" cy="49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844803" y="2148163"/>
        <a:ext cx="216418" cy="298388"/>
      </dsp:txXfrm>
    </dsp:sp>
    <dsp:sp modelId="{0BF28D0E-8547-49F3-B756-46DF9C3767C3}">
      <dsp:nvSpPr>
        <dsp:cNvPr id="0" name=""/>
        <dsp:cNvSpPr/>
      </dsp:nvSpPr>
      <dsp:spPr>
        <a:xfrm>
          <a:off x="5155364" y="1026948"/>
          <a:ext cx="1462682" cy="1462682"/>
        </a:xfrm>
        <a:prstGeom prst="ellipse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9569" y="1241153"/>
        <a:ext cx="1034272" cy="1034272"/>
      </dsp:txXfrm>
    </dsp:sp>
    <dsp:sp modelId="{7A406005-31CD-4A0A-A4F9-2A69E0E97ED2}">
      <dsp:nvSpPr>
        <dsp:cNvPr id="0" name=""/>
        <dsp:cNvSpPr/>
      </dsp:nvSpPr>
      <dsp:spPr>
        <a:xfrm rot="1800000">
          <a:off x="4838590" y="3039774"/>
          <a:ext cx="309169" cy="49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844803" y="3116048"/>
        <a:ext cx="216418" cy="298388"/>
      </dsp:txXfrm>
    </dsp:sp>
    <dsp:sp modelId="{2CC268AB-1BBF-416B-B3C6-005F7C1640EF}">
      <dsp:nvSpPr>
        <dsp:cNvPr id="0" name=""/>
        <dsp:cNvSpPr/>
      </dsp:nvSpPr>
      <dsp:spPr>
        <a:xfrm>
          <a:off x="5155364" y="3072968"/>
          <a:ext cx="1462682" cy="1462682"/>
        </a:xfrm>
        <a:prstGeom prst="ellipse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 সর্বোচ্চ ব্যবহার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9569" y="3287173"/>
        <a:ext cx="1034272" cy="1034272"/>
      </dsp:txXfrm>
    </dsp:sp>
    <dsp:sp modelId="{25D67835-8B44-4691-B6CD-2A1C150F88D2}">
      <dsp:nvSpPr>
        <dsp:cNvPr id="0" name=""/>
        <dsp:cNvSpPr/>
      </dsp:nvSpPr>
      <dsp:spPr>
        <a:xfrm rot="5400000">
          <a:off x="3960215" y="3546904"/>
          <a:ext cx="309169" cy="49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006591" y="3599991"/>
        <a:ext cx="216418" cy="298388"/>
      </dsp:txXfrm>
    </dsp:sp>
    <dsp:sp modelId="{16314D7D-B730-411B-909C-F86883F4194E}">
      <dsp:nvSpPr>
        <dsp:cNvPr id="0" name=""/>
        <dsp:cNvSpPr/>
      </dsp:nvSpPr>
      <dsp:spPr>
        <a:xfrm>
          <a:off x="3383458" y="4095979"/>
          <a:ext cx="1462682" cy="1462682"/>
        </a:xfrm>
        <a:prstGeom prst="ellipse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NikoshBAN" panose="02000000000000000000" pitchFamily="2" charset="0"/>
              <a:cs typeface="NikoshBAN" panose="02000000000000000000" pitchFamily="2" charset="0"/>
            </a:rPr>
            <a:t>সহজ নিয়ন্ত্রণ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7663" y="4310184"/>
        <a:ext cx="1034272" cy="1034272"/>
      </dsp:txXfrm>
    </dsp:sp>
    <dsp:sp modelId="{28886D8F-6C03-42F7-B714-D6BD3BE82896}">
      <dsp:nvSpPr>
        <dsp:cNvPr id="0" name=""/>
        <dsp:cNvSpPr/>
      </dsp:nvSpPr>
      <dsp:spPr>
        <a:xfrm rot="9000000">
          <a:off x="3081840" y="3039774"/>
          <a:ext cx="309169" cy="49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68378" y="3116048"/>
        <a:ext cx="216418" cy="298388"/>
      </dsp:txXfrm>
    </dsp:sp>
    <dsp:sp modelId="{7F0C365D-BBAC-4628-9BE1-C722672D1E8D}">
      <dsp:nvSpPr>
        <dsp:cNvPr id="0" name=""/>
        <dsp:cNvSpPr/>
      </dsp:nvSpPr>
      <dsp:spPr>
        <a:xfrm>
          <a:off x="1611552" y="3072968"/>
          <a:ext cx="1462682" cy="1462682"/>
        </a:xfrm>
        <a:prstGeom prst="ellipse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NikoshBAN" panose="02000000000000000000" pitchFamily="2" charset="0"/>
              <a:cs typeface="NikoshBAN" panose="02000000000000000000" pitchFamily="2" charset="0"/>
            </a:rPr>
            <a:t>আন্তঃসম্পর্ক সুদৃঢ় হয়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5757" y="3287173"/>
        <a:ext cx="1034272" cy="1034272"/>
      </dsp:txXfrm>
    </dsp:sp>
    <dsp:sp modelId="{D18076AD-2A56-49A1-842A-37F75BBEAC68}">
      <dsp:nvSpPr>
        <dsp:cNvPr id="0" name=""/>
        <dsp:cNvSpPr/>
      </dsp:nvSpPr>
      <dsp:spPr>
        <a:xfrm rot="12600000">
          <a:off x="3081840" y="2025513"/>
          <a:ext cx="309169" cy="497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168378" y="2148163"/>
        <a:ext cx="216418" cy="298388"/>
      </dsp:txXfrm>
    </dsp:sp>
    <dsp:sp modelId="{D3E66FDF-2EEE-4757-8E87-F5DCB16519F1}">
      <dsp:nvSpPr>
        <dsp:cNvPr id="0" name=""/>
        <dsp:cNvSpPr/>
      </dsp:nvSpPr>
      <dsp:spPr>
        <a:xfrm>
          <a:off x="1611552" y="1026948"/>
          <a:ext cx="1462682" cy="1462682"/>
        </a:xfrm>
        <a:prstGeom prst="ellips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NikoshBAN" panose="02000000000000000000" pitchFamily="2" charset="0"/>
              <a:cs typeface="NikoshBAN" panose="02000000000000000000" pitchFamily="2" charset="0"/>
            </a:rPr>
            <a:t>কাজের গতি বৃদ্ধি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5757" y="1241153"/>
        <a:ext cx="1034272" cy="1034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D473-B429-483C-931A-6C58153CBC02}">
      <dsp:nvSpPr>
        <dsp:cNvPr id="0" name=""/>
        <dsp:cNvSpPr/>
      </dsp:nvSpPr>
      <dsp:spPr>
        <a:xfrm>
          <a:off x="1218808" y="1523999"/>
          <a:ext cx="1676795" cy="1083028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1681" y="1680869"/>
        <a:ext cx="1191049" cy="769288"/>
      </dsp:txXfrm>
    </dsp:sp>
    <dsp:sp modelId="{248A910F-DADC-4445-8139-FFA5948B0546}">
      <dsp:nvSpPr>
        <dsp:cNvPr id="0" name=""/>
        <dsp:cNvSpPr/>
      </dsp:nvSpPr>
      <dsp:spPr>
        <a:xfrm>
          <a:off x="22674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F8D1D-65C1-4556-A45E-07F0667F6843}">
      <dsp:nvSpPr>
        <dsp:cNvPr id="0" name=""/>
        <dsp:cNvSpPr/>
      </dsp:nvSpPr>
      <dsp:spPr>
        <a:xfrm>
          <a:off x="13775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815" y="195784"/>
        <a:ext cx="912982" cy="789836"/>
      </dsp:txXfrm>
    </dsp:sp>
    <dsp:sp modelId="{48215E15-FDF0-4D85-8052-7547979A2AB0}">
      <dsp:nvSpPr>
        <dsp:cNvPr id="0" name=""/>
        <dsp:cNvSpPr/>
      </dsp:nvSpPr>
      <dsp:spPr>
        <a:xfrm>
          <a:off x="30012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888F1-C206-48C6-AC6A-A211F7BB94C6}">
      <dsp:nvSpPr>
        <dsp:cNvPr id="0" name=""/>
        <dsp:cNvSpPr/>
      </dsp:nvSpPr>
      <dsp:spPr>
        <a:xfrm>
          <a:off x="2673005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</a:t>
          </a:r>
          <a:endParaRPr lang="en-US" sz="24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সংস্থান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9314" y="922427"/>
        <a:ext cx="912982" cy="789836"/>
      </dsp:txXfrm>
    </dsp:sp>
    <dsp:sp modelId="{B93AAEE7-3BA7-4C3C-ABBA-2F1544277AC9}">
      <dsp:nvSpPr>
        <dsp:cNvPr id="0" name=""/>
        <dsp:cNvSpPr/>
      </dsp:nvSpPr>
      <dsp:spPr>
        <a:xfrm>
          <a:off x="24915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053CF-8E99-4CDE-A06B-F18FB829D8BC}">
      <dsp:nvSpPr>
        <dsp:cNvPr id="0" name=""/>
        <dsp:cNvSpPr/>
      </dsp:nvSpPr>
      <dsp:spPr>
        <a:xfrm>
          <a:off x="26299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6230" y="2350923"/>
        <a:ext cx="912982" cy="789836"/>
      </dsp:txXfrm>
    </dsp:sp>
    <dsp:sp modelId="{B8DB6CCD-F33D-408C-8774-E0A5A14AA3BA}">
      <dsp:nvSpPr>
        <dsp:cNvPr id="0" name=""/>
        <dsp:cNvSpPr/>
      </dsp:nvSpPr>
      <dsp:spPr>
        <a:xfrm>
          <a:off x="12271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72F7F-D50B-4AC0-90BD-F53A6B4B05D3}">
      <dsp:nvSpPr>
        <dsp:cNvPr id="0" name=""/>
        <dsp:cNvSpPr/>
      </dsp:nvSpPr>
      <dsp:spPr>
        <a:xfrm>
          <a:off x="13775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815" y="3078379"/>
        <a:ext cx="912982" cy="789836"/>
      </dsp:txXfrm>
    </dsp:sp>
    <dsp:sp modelId="{F9E962FC-8BA0-47A7-AA34-CA2E825DDF9B}">
      <dsp:nvSpPr>
        <dsp:cNvPr id="0" name=""/>
        <dsp:cNvSpPr/>
      </dsp:nvSpPr>
      <dsp:spPr>
        <a:xfrm>
          <a:off x="481319" y="1883663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A9822-4304-4DA2-9EF6-8F2820F7B1D0}">
      <dsp:nvSpPr>
        <dsp:cNvPr id="0" name=""/>
        <dsp:cNvSpPr/>
      </dsp:nvSpPr>
      <dsp:spPr>
        <a:xfrm>
          <a:off x="119278" y="2155951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587" y="2351735"/>
        <a:ext cx="912982" cy="789836"/>
      </dsp:txXfrm>
    </dsp:sp>
    <dsp:sp modelId="{57912930-52F4-43F3-98D0-5F6EDAA095E9}">
      <dsp:nvSpPr>
        <dsp:cNvPr id="0" name=""/>
        <dsp:cNvSpPr/>
      </dsp:nvSpPr>
      <dsp:spPr>
        <a:xfrm>
          <a:off x="1192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587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4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47800" y="228600"/>
            <a:ext cx="6324600" cy="1219200"/>
          </a:xfrm>
          <a:prstGeom prst="horizontalScroll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3058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3956839"/>
              </p:ext>
            </p:extLst>
          </p:nvPr>
        </p:nvGraphicFramePr>
        <p:xfrm>
          <a:off x="457200" y="10668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14400" y="152400"/>
            <a:ext cx="7315200" cy="6096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4E17E-BEEB-471D-BB1E-FD6ABCE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2DB4D-132D-44CF-9EA4-140C3DC28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B59DB-2285-4005-A664-CBB8C684F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04D93-135B-4CD4-9F2D-60D8CDA5C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28D0E-8547-49F3-B756-46DF9C376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06005-31CD-4A0A-A4F9-2A69E0E97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C268AB-1BBF-416B-B3C6-005F7C164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7835-8B44-4691-B6CD-2A1C150F8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14D7D-B730-411B-909C-F86883F41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886D8F-6C03-42F7-B714-D6BD3BE82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0C365D-BBAC-4628-9BE1-C722672D1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4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8076AD-2A56-49A1-842A-37F75BBEA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66FDF-2EEE-4757-8E87-F5DCB1651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2400"/>
            <a:ext cx="7315200" cy="6096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5" y="1200955"/>
            <a:ext cx="2743200" cy="2286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62966" y="1853958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60820" y="4535982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9" y="3977425"/>
            <a:ext cx="2743200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9" y="1219200"/>
            <a:ext cx="2747493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5" y="3977425"/>
            <a:ext cx="27432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660820" y="4605033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60820" y="1641874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14400" y="152400"/>
            <a:ext cx="7315200" cy="6096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99723"/>
            <a:ext cx="2743200" cy="2286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82854"/>
            <a:ext cx="2743200" cy="22860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69" y="3982854"/>
            <a:ext cx="2743200" cy="2286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5" y="1099723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62966" y="1745451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60820" y="4605033"/>
            <a:ext cx="2202049" cy="1041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152400"/>
            <a:ext cx="7315200" cy="6096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8" y="1123272"/>
            <a:ext cx="2743200" cy="22860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13" y="1125418"/>
            <a:ext cx="2743200" cy="2286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13" y="3982854"/>
            <a:ext cx="2743200" cy="228600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8" y="3982854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8139" y="304800"/>
            <a:ext cx="4800600" cy="7620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1239" y="1401114"/>
            <a:ext cx="8534400" cy="9906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539" y="2590800"/>
            <a:ext cx="8305800" cy="3733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কর্মকর্তা-কর্মচারীদের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Alternate Process 30"/>
          <p:cNvSpPr/>
          <p:nvPr/>
        </p:nvSpPr>
        <p:spPr>
          <a:xfrm>
            <a:off x="4459720" y="2068301"/>
            <a:ext cx="3160802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9" y="1530284"/>
            <a:ext cx="829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760" y="210145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31052" y="206268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826" y="4298475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একত্রিতকরণ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উপকরণসমূহ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23" y="5388886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198855" y="364710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232" y="5985787"/>
            <a:ext cx="390178" cy="377985"/>
          </a:xfrm>
          <a:prstGeom prst="rect">
            <a:avLst/>
          </a:prstGeom>
        </p:spPr>
      </p:pic>
      <p:sp>
        <p:nvSpPr>
          <p:cNvPr id="35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685800" y="312004"/>
            <a:ext cx="45720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1000" y="5257800"/>
            <a:ext cx="8458200" cy="1295400"/>
          </a:xfrm>
          <a:prstGeom prst="round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‘খ’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তৈরী-বক্তব্যটি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1625060"/>
              </p:ext>
            </p:extLst>
          </p:nvPr>
        </p:nvGraphicFramePr>
        <p:xfrm>
          <a:off x="4648200" y="914400"/>
          <a:ext cx="411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/>
          <a:stretch/>
        </p:blipFill>
        <p:spPr>
          <a:xfrm>
            <a:off x="381000" y="881440"/>
            <a:ext cx="4191000" cy="3766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73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CD473-B429-483C-931A-6C58153CB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56D196-C442-4053-9CF8-09382CFAB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4F8D1D-65C1-4556-A45E-07F0667F6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8A910F-DADC-4445-8139-FFA5948B0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9888F1-C206-48C6-AC6A-A211F7BB9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15E15-FDF0-4D85-8052-7547979A2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3053CF-8E99-4CDE-A06B-F18FB829D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3AAEE7-3BA7-4C3C-ABBA-2F1544277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72F7F-D50B-4AC0-90BD-F53A6B4B0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DB6CCD-F33D-408C-8774-E0A5A14AA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A9822-4304-4DA2-9EF6-8F2820F7B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962FC-8BA0-47A7-AA34-CA2E825DD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12930-52F4-43F3-98D0-5F6EDAA09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 uiExpand="1">
        <p:bldSub>
          <a:bldDgm bld="lvlOne"/>
        </p:bldSub>
      </p:bldGraphic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77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০১৭১৬-২২৪৪২৫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024945"/>
            <a:ext cx="3200400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914401"/>
            <a:ext cx="4953000" cy="510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সংগঠিতকরণের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২৪/০৯/২০২০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1712636" y="304800"/>
            <a:ext cx="5983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371600"/>
            <a:ext cx="8458200" cy="47244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কসমেটিক্স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খাদ্য-দ্রব্য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প্যাকেটজাত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মহিলাগণকে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বছরব্যাপী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সগ্রহ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424" y="5379720"/>
            <a:ext cx="8229600" cy="1100964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2"/>
          <a:srcRect t="7516"/>
          <a:stretch/>
        </p:blipFill>
        <p:spPr>
          <a:xfrm>
            <a:off x="5645774" y="767862"/>
            <a:ext cx="2743200" cy="2065478"/>
          </a:xfrm>
          <a:prstGeom prst="rect">
            <a:avLst/>
          </a:prstGeom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162365"/>
            <a:ext cx="2743200" cy="210312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696398" y="1487347"/>
            <a:ext cx="2544651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586449" y="2185578"/>
            <a:ext cx="533400" cy="594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425194" y="3904514"/>
            <a:ext cx="694655" cy="58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463199" y="3920587"/>
            <a:ext cx="709013" cy="586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4774" y="694758"/>
            <a:ext cx="2876750" cy="2138582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5"/>
          <a:srcRect l="3365"/>
          <a:stretch/>
        </p:blipFill>
        <p:spPr>
          <a:xfrm>
            <a:off x="515424" y="3008396"/>
            <a:ext cx="2650901" cy="2103120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6"/>
          <a:srcRect r="4172"/>
          <a:stretch/>
        </p:blipFill>
        <p:spPr>
          <a:xfrm>
            <a:off x="3733800" y="2981565"/>
            <a:ext cx="1676400" cy="21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93 -0.14885 L -0.01093 0.0810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556E-17 2.96296E-6 L 0.18125 -0.0009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1.85185E-6 L 0.09062 -0.0032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381000" y="1371600"/>
            <a:ext cx="8378685" cy="3962400"/>
          </a:xfrm>
          <a:prstGeom prst="bevel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533400" y="1828800"/>
            <a:ext cx="8077200" cy="3170099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981200" y="304800"/>
            <a:ext cx="56388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3200400" cy="22860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200400" cy="2286000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3200400" cy="2286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810000"/>
            <a:ext cx="5252565" cy="646331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667000" y="228600"/>
            <a:ext cx="3657600" cy="762000"/>
          </a:xfrm>
          <a:prstGeom prst="doubleWav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4650134"/>
            <a:ext cx="8153400" cy="19812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3" y="1176890"/>
            <a:ext cx="4866331" cy="2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17312</TotalTime>
  <Words>477</Words>
  <Application>Microsoft Office PowerPoint</Application>
  <PresentationFormat>On-screen Show (4:3)</PresentationFormat>
  <Paragraphs>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2611</cp:revision>
  <dcterms:created xsi:type="dcterms:W3CDTF">2006-08-16T00:00:00Z</dcterms:created>
  <dcterms:modified xsi:type="dcterms:W3CDTF">2020-09-24T04:42:07Z</dcterms:modified>
</cp:coreProperties>
</file>