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7" r:id="rId4"/>
    <p:sldId id="259" r:id="rId5"/>
    <p:sldId id="285" r:id="rId6"/>
    <p:sldId id="267" r:id="rId7"/>
    <p:sldId id="268" r:id="rId8"/>
    <p:sldId id="269" r:id="rId9"/>
    <p:sldId id="276" r:id="rId10"/>
    <p:sldId id="275" r:id="rId11"/>
    <p:sldId id="270" r:id="rId12"/>
    <p:sldId id="271" r:id="rId13"/>
    <p:sldId id="272" r:id="rId14"/>
    <p:sldId id="281" r:id="rId15"/>
    <p:sldId id="282" r:id="rId16"/>
    <p:sldId id="283" r:id="rId17"/>
    <p:sldId id="28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 Jarif Mahbub" initials="MJM" lastIdx="1" clrIdx="0">
    <p:extLst>
      <p:ext uri="{19B8F6BF-5375-455C-9EA6-DF929625EA0E}">
        <p15:presenceInfo xmlns:p15="http://schemas.microsoft.com/office/powerpoint/2012/main" xmlns="" userId="2bbd8471e9697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-84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6T10:30:28.938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587843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710364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67008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4917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3877948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991175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979531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29348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11500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29173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83388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14349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726748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557084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69714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98741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DD10-E6DB-4FAC-9477-AC662D029A8A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91093A-45F0-4C04-B375-E0FDB1F15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5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Success\AppData\Local\Microsoft\Windows\INetCache\IE\RSMMJAGU\bismillah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660400" y="-1778000"/>
            <a:ext cx="12852400" cy="990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60800" y="-4927600"/>
            <a:ext cx="4775200" cy="985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702800" y="-3251200"/>
            <a:ext cx="1778000" cy="111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7" descr="C:\Users\Success\AppData\Local\Microsoft\Windows\INetCache\IE\N3VG0GN6\bismillah-910299_960_720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600" y="1320800"/>
            <a:ext cx="990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uccess\AppData\Local\Microsoft\Windows\INetCache\IE\N3VG0GN6\640px-Namaz-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2" y="1697282"/>
            <a:ext cx="6213231" cy="322897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820616" y="562708"/>
            <a:ext cx="7831016" cy="5205045"/>
            <a:chOff x="2157046" y="562708"/>
            <a:chExt cx="7831016" cy="5205045"/>
          </a:xfrm>
        </p:grpSpPr>
        <p:sp>
          <p:nvSpPr>
            <p:cNvPr id="7" name="Rectangle 6"/>
            <p:cNvSpPr/>
            <p:nvPr/>
          </p:nvSpPr>
          <p:spPr>
            <a:xfrm>
              <a:off x="2649415" y="4431322"/>
              <a:ext cx="6775939" cy="13129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0492" y="1078523"/>
              <a:ext cx="890954" cy="46423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67446" y="1242646"/>
              <a:ext cx="820615" cy="45251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7046" y="562708"/>
              <a:ext cx="7831016" cy="1266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553136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7360" y="-4114800"/>
            <a:ext cx="13929360" cy="1742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3291840" y="3752193"/>
            <a:ext cx="22768560" cy="1243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Success\AppData\Local\Microsoft\Windows\INetCache\IE\MDQHZ7TU\Muhammad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240" y="4629428"/>
            <a:ext cx="2600000" cy="22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72284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12080"/>
            <a:ext cx="6858000" cy="263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20243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0160" y="-8961120"/>
            <a:ext cx="12070080" cy="1993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414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7600" y="-9804400"/>
            <a:ext cx="9297773" cy="212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066" y="-2472266"/>
            <a:ext cx="9127066" cy="123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466667" y="-2810933"/>
            <a:ext cx="237066" cy="1144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251201"/>
            <a:ext cx="7958667" cy="11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370820"/>
          </a:xfrm>
        </p:spPr>
        <p:txBody>
          <a:bodyPr>
            <a:normAutofit/>
          </a:bodyPr>
          <a:lstStyle/>
          <a:p>
            <a:r>
              <a:rPr lang="en-US" sz="11500" b="1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বাড়ির</a:t>
            </a:r>
            <a:r>
              <a:rPr lang="en-US" sz="11500" b="1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কাজ</a:t>
            </a:r>
            <a:r>
              <a:rPr lang="en-US" sz="11500" b="1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500" b="1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n-BD" sz="4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সালাতের আহকাম ও আরকানগুলো লিখ</a:t>
            </a:r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bn-BD" sz="4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1D626-4C2F-4A43-84A7-1205FBF7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98285"/>
            <a:ext cx="8596668" cy="540573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n-US" sz="199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ধন্যবাদ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944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E3F90-5325-4D4C-BFFF-5B04E34E3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44714"/>
            <a:ext cx="7766936" cy="4083729"/>
          </a:xfrm>
        </p:spPr>
        <p:txBody>
          <a:bodyPr/>
          <a:lstStyle/>
          <a:p>
            <a:pPr algn="ctr"/>
            <a:r>
              <a:rPr lang="en-US" sz="16600" b="1" dirty="0" err="1"/>
              <a:t>স্বাগতম</a:t>
            </a:r>
            <a:r>
              <a:rPr lang="en-US" sz="9600" b="1" dirty="0"/>
              <a:t/>
            </a:r>
            <a:br>
              <a:rPr lang="en-US" sz="9600" b="1" dirty="0"/>
            </a:b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EA9C9A-666C-4EF8-A0AA-089F82D86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40429329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66094-C575-4936-8271-EAD71830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পরিচিতি</a:t>
            </a:r>
            <a:endParaRPr lang="en-US" sz="7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CAE733-11AA-483E-9FA6-C8864D77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0277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err="1"/>
              <a:t>শামীমা</a:t>
            </a:r>
            <a:r>
              <a:rPr lang="en-US" sz="4400" dirty="0"/>
              <a:t> </a:t>
            </a:r>
            <a:r>
              <a:rPr lang="en-US" sz="4400" dirty="0" err="1"/>
              <a:t>কাওসার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সহকারী</a:t>
            </a:r>
            <a:r>
              <a:rPr lang="en-US" sz="4400" dirty="0"/>
              <a:t> </a:t>
            </a:r>
            <a:r>
              <a:rPr lang="en-US" sz="4400" dirty="0" err="1"/>
              <a:t>শিক্ষক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বিদ্যাময়ী</a:t>
            </a:r>
            <a:r>
              <a:rPr lang="en-US" sz="4400" dirty="0"/>
              <a:t> </a:t>
            </a:r>
            <a:r>
              <a:rPr lang="en-US" sz="4400" dirty="0" err="1"/>
              <a:t>সরকারি</a:t>
            </a:r>
            <a:r>
              <a:rPr lang="en-US" sz="4400" dirty="0"/>
              <a:t> </a:t>
            </a:r>
            <a:r>
              <a:rPr lang="en-US" sz="4400" dirty="0" err="1"/>
              <a:t>বালিকা</a:t>
            </a:r>
            <a:r>
              <a:rPr lang="en-US" sz="4400" dirty="0"/>
              <a:t> </a:t>
            </a:r>
            <a:r>
              <a:rPr lang="en-US" sz="4400" dirty="0" err="1"/>
              <a:t>উচ্চ</a:t>
            </a:r>
            <a:r>
              <a:rPr lang="en-US" sz="4400" dirty="0"/>
              <a:t> </a:t>
            </a:r>
            <a:r>
              <a:rPr lang="en-US" sz="4400" dirty="0" err="1"/>
              <a:t>বিদ্যালয়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ময়মনসিংহ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						    </a:t>
            </a:r>
          </a:p>
        </p:txBody>
      </p:sp>
    </p:spTree>
    <p:extLst>
      <p:ext uri="{BB962C8B-B14F-4D97-AF65-F5344CB8AC3E}">
        <p14:creationId xmlns:p14="http://schemas.microsoft.com/office/powerpoint/2010/main" xmlns="" val="15486130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10C38A-BE73-4EEC-AD97-69DDAA1F52B9}"/>
              </a:ext>
            </a:extLst>
          </p:cNvPr>
          <p:cNvSpPr txBox="1"/>
          <p:nvPr/>
        </p:nvSpPr>
        <p:spPr>
          <a:xfrm>
            <a:off x="2503502" y="683581"/>
            <a:ext cx="6711519" cy="14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চতুর্থ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শ্রেণি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অধ্যায়ঃ</a:t>
            </a:r>
            <a:r>
              <a:rPr lang="en-US" sz="3200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 (</a:t>
            </a:r>
            <a:r>
              <a:rPr lang="bn-BD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ইবাদত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95E46A-1A1E-4A0F-A05E-39360326EFE3}"/>
              </a:ext>
            </a:extLst>
          </p:cNvPr>
          <p:cNvSpPr txBox="1"/>
          <p:nvPr/>
        </p:nvSpPr>
        <p:spPr>
          <a:xfrm>
            <a:off x="3178206" y="3266983"/>
            <a:ext cx="6134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4000" dirty="0" err="1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আজকের</a:t>
            </a:r>
            <a:r>
              <a:rPr lang="en-US" sz="4000" dirty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পাঠ</a:t>
            </a:r>
            <a:endParaRPr lang="bn-BD" sz="4000" dirty="0" smtClean="0">
              <a:effectLst/>
              <a:latin typeface="Shonar Bangla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bn-BD" sz="4000" dirty="0" smtClean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দরুদ ,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0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দোয়া মাসুরা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000" dirty="0" smtClean="0">
                <a:effectLst/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মুনাজাত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0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সালাত</a:t>
            </a:r>
            <a:endParaRPr lang="as-IN" sz="4000" dirty="0">
              <a:effectLst/>
              <a:latin typeface="Shonar Bangla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8131318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63240"/>
            <a:ext cx="12192001" cy="1938992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endParaRPr lang="bn-BD" sz="4000" b="1" dirty="0" smtClean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/>
            <a:r>
              <a:rPr lang="bn-BD" sz="40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দরুদ ,দোয়া মাসুরা </a:t>
            </a:r>
            <a:r>
              <a:rPr lang="bn-BD" sz="40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n-BD" sz="40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মুনাজাত ও সালাত সম্পর্কে জানবে</a:t>
            </a:r>
          </a:p>
          <a:p>
            <a:pPr marL="742950" indent="-742950"/>
            <a:r>
              <a:rPr lang="bn-BD" sz="4000" b="1" dirty="0" smtClean="0">
                <a:solidFill>
                  <a:schemeClr val="accent1">
                    <a:lumMod val="50000"/>
                  </a:schemeClr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s-IN" sz="4000" b="1" dirty="0">
              <a:solidFill>
                <a:schemeClr val="accent1">
                  <a:lumMod val="50000"/>
                </a:schemeClr>
              </a:solidFill>
              <a:latin typeface="Shonar Bangla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</a:rPr>
              <a:t>শিখনফল</a:t>
            </a:r>
          </a:p>
          <a:p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</a:rPr>
              <a:t>এই পাঠ শেষে শিক্ষার্থীরা ...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752492"/>
            <a:ext cx="13106400" cy="237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82389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14560062"/>
            <a:ext cx="13106400" cy="2539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02170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965" t="17881" b="4983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40505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uccess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2677" cy="6858000"/>
          </a:xfrm>
          <a:prstGeom prst="rect">
            <a:avLst/>
          </a:prstGeom>
          <a:noFill/>
        </p:spPr>
      </p:pic>
      <p:pic>
        <p:nvPicPr>
          <p:cNvPr id="6149" name="Picture 5" descr="C:\Users\Success\Download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231" y="0"/>
            <a:ext cx="40561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1781</TotalTime>
  <Words>48</Words>
  <Application>Microsoft Office PowerPoint</Application>
  <PresentationFormat>Custom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Slide 1</vt:lpstr>
      <vt:lpstr>স্বাগতম </vt:lpstr>
      <vt:lpstr>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বাড়ির কাজ  সালাতের আহকাম ও আরকানগুলো লিখ l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Jarif Mahbub</dc:creator>
  <cp:lastModifiedBy>Windows User</cp:lastModifiedBy>
  <cp:revision>41</cp:revision>
  <dcterms:created xsi:type="dcterms:W3CDTF">2020-06-26T04:26:52Z</dcterms:created>
  <dcterms:modified xsi:type="dcterms:W3CDTF">2020-09-23T09:42:50Z</dcterms:modified>
</cp:coreProperties>
</file>