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2"/>
  </p:notesMasterIdLst>
  <p:sldIdLst>
    <p:sldId id="300" r:id="rId2"/>
    <p:sldId id="257" r:id="rId3"/>
    <p:sldId id="297" r:id="rId4"/>
    <p:sldId id="259" r:id="rId5"/>
    <p:sldId id="301" r:id="rId6"/>
    <p:sldId id="276" r:id="rId7"/>
    <p:sldId id="277" r:id="rId8"/>
    <p:sldId id="279" r:id="rId9"/>
    <p:sldId id="302" r:id="rId10"/>
    <p:sldId id="286" r:id="rId11"/>
    <p:sldId id="288" r:id="rId12"/>
    <p:sldId id="299" r:id="rId13"/>
    <p:sldId id="296" r:id="rId14"/>
    <p:sldId id="292" r:id="rId15"/>
    <p:sldId id="303" r:id="rId16"/>
    <p:sldId id="273" r:id="rId17"/>
    <p:sldId id="278" r:id="rId18"/>
    <p:sldId id="269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98CA1-6606-4FE7-A1E3-B3BA548FE540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6074C-264C-4768-821D-3962E7DBA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7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6074C-264C-4768-821D-3962E7DBAE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8BF71166-86B0-45E8-9C57-886DD4E2AEF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C54DC7E5-730E-4F1F-853D-6D8086B42F9A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77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1166-86B0-45E8-9C57-886DD4E2AEF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C7E5-730E-4F1F-853D-6D8086B4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6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8BF71166-86B0-45E8-9C57-886DD4E2AEF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C54DC7E5-730E-4F1F-853D-6D8086B42F9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22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1166-86B0-45E8-9C57-886DD4E2AEF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C7E5-730E-4F1F-853D-6D8086B4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5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BF71166-86B0-45E8-9C57-886DD4E2AEF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54DC7E5-730E-4F1F-853D-6D8086B42F9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74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1166-86B0-45E8-9C57-886DD4E2AEF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C7E5-730E-4F1F-853D-6D8086B4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8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1166-86B0-45E8-9C57-886DD4E2AEF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C7E5-730E-4F1F-853D-6D8086B4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3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1166-86B0-45E8-9C57-886DD4E2AEF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C7E5-730E-4F1F-853D-6D8086B4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1166-86B0-45E8-9C57-886DD4E2AEF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C7E5-730E-4F1F-853D-6D8086B4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36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8BF71166-86B0-45E8-9C57-886DD4E2AEF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C54DC7E5-730E-4F1F-853D-6D8086B4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47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8BF71166-86B0-45E8-9C57-886DD4E2AEF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C54DC7E5-730E-4F1F-853D-6D8086B4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2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BF71166-86B0-45E8-9C57-886DD4E2AEF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54DC7E5-730E-4F1F-853D-6D8086B42F9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47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55ABCE-566F-4489-9B13-8B8CA2D15D89}"/>
              </a:ext>
            </a:extLst>
          </p:cNvPr>
          <p:cNvSpPr/>
          <p:nvPr/>
        </p:nvSpPr>
        <p:spPr>
          <a:xfrm>
            <a:off x="1756780" y="1013742"/>
            <a:ext cx="7119933" cy="2159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4B62E-CC11-4634-BC57-977C27625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16" y="3327877"/>
            <a:ext cx="4712896" cy="3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47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52ECB2-37C3-48D7-909C-DA2622DB25B8}"/>
              </a:ext>
            </a:extLst>
          </p:cNvPr>
          <p:cNvSpPr/>
          <p:nvPr/>
        </p:nvSpPr>
        <p:spPr>
          <a:xfrm>
            <a:off x="123372" y="4299802"/>
            <a:ext cx="11945256" cy="1531256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করাতে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0C8314-1A21-4B1F-AAC0-67DD5A449DA2}"/>
              </a:ext>
            </a:extLst>
          </p:cNvPr>
          <p:cNvSpPr/>
          <p:nvPr/>
        </p:nvSpPr>
        <p:spPr>
          <a:xfrm>
            <a:off x="11746094" y="5831058"/>
            <a:ext cx="2122306" cy="102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2CA20-0196-4735-9864-74FCC75D4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4" y="341278"/>
            <a:ext cx="6487886" cy="36538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626319-EED1-487E-A583-1BA78DE3F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87" y="241839"/>
            <a:ext cx="5011669" cy="302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0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-1.12383 -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9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52ECB2-37C3-48D7-909C-DA2622DB25B8}"/>
              </a:ext>
            </a:extLst>
          </p:cNvPr>
          <p:cNvSpPr/>
          <p:nvPr/>
        </p:nvSpPr>
        <p:spPr>
          <a:xfrm>
            <a:off x="1080632" y="4650919"/>
            <a:ext cx="10277702" cy="1026942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খাওয়ানো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0C8314-1A21-4B1F-AAC0-67DD5A449DA2}"/>
              </a:ext>
            </a:extLst>
          </p:cNvPr>
          <p:cNvSpPr/>
          <p:nvPr/>
        </p:nvSpPr>
        <p:spPr>
          <a:xfrm>
            <a:off x="11662348" y="5831058"/>
            <a:ext cx="3522446" cy="102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E23B95-DBD2-4F8E-8CDE-9DA0379C1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52" y="89991"/>
            <a:ext cx="4577892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89816C-70AF-4CE9-900A-BD9EBA022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70" y="-163097"/>
            <a:ext cx="3512382" cy="4479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B54329-F4ED-4C8A-BC92-55F9DA281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69" y="0"/>
            <a:ext cx="1972379" cy="41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5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9 0.01134 L -1.2595 0.0083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78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52ECB2-37C3-48D7-909C-DA2622DB25B8}"/>
              </a:ext>
            </a:extLst>
          </p:cNvPr>
          <p:cNvSpPr/>
          <p:nvPr/>
        </p:nvSpPr>
        <p:spPr>
          <a:xfrm>
            <a:off x="2956865" y="4579148"/>
            <a:ext cx="6896100" cy="12519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করানো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0C8314-1A21-4B1F-AAC0-67DD5A449DA2}"/>
              </a:ext>
            </a:extLst>
          </p:cNvPr>
          <p:cNvSpPr/>
          <p:nvPr/>
        </p:nvSpPr>
        <p:spPr>
          <a:xfrm>
            <a:off x="11791949" y="5831058"/>
            <a:ext cx="1881835" cy="102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5AB0E9-E87A-4630-B385-CEF3C7BB6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285750"/>
            <a:ext cx="74168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5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199 L -1.17383 0.00139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98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52ECB2-37C3-48D7-909C-DA2622DB25B8}"/>
              </a:ext>
            </a:extLst>
          </p:cNvPr>
          <p:cNvSpPr/>
          <p:nvPr/>
        </p:nvSpPr>
        <p:spPr>
          <a:xfrm>
            <a:off x="123371" y="4750058"/>
            <a:ext cx="11945256" cy="1026943"/>
          </a:xfrm>
          <a:prstGeom prst="rect">
            <a:avLst/>
          </a:prstGeom>
          <a:solidFill>
            <a:srgbClr val="00B0F0"/>
          </a:solidFill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বয়স্কদের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সেদিকে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সতর্ক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দৃষ্টি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0C8314-1A21-4B1F-AAC0-67DD5A449DA2}"/>
              </a:ext>
            </a:extLst>
          </p:cNvPr>
          <p:cNvSpPr/>
          <p:nvPr/>
        </p:nvSpPr>
        <p:spPr>
          <a:xfrm>
            <a:off x="11868150" y="5831058"/>
            <a:ext cx="1855558" cy="102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F0FFAA-67D3-4A36-B215-12F259AB0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1" y="139898"/>
            <a:ext cx="6081485" cy="42379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DD3DC3-29E1-4320-B8C0-AB9E4D950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79" y="848191"/>
            <a:ext cx="5737949" cy="344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7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1.12292 0.01667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46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52ECB2-37C3-48D7-909C-DA2622DB25B8}"/>
              </a:ext>
            </a:extLst>
          </p:cNvPr>
          <p:cNvSpPr/>
          <p:nvPr/>
        </p:nvSpPr>
        <p:spPr>
          <a:xfrm>
            <a:off x="2571750" y="4720713"/>
            <a:ext cx="5972628" cy="1026943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মপান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পরিহার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0C8314-1A21-4B1F-AAC0-67DD5A449DA2}"/>
              </a:ext>
            </a:extLst>
          </p:cNvPr>
          <p:cNvSpPr/>
          <p:nvPr/>
        </p:nvSpPr>
        <p:spPr>
          <a:xfrm>
            <a:off x="11956803" y="5742212"/>
            <a:ext cx="1721097" cy="1110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1C9481-7858-43C6-8969-43453D9C6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0"/>
            <a:ext cx="4296229" cy="42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43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64 0.00856 L -1.00299 -0.0018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3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52ECB2-37C3-48D7-909C-DA2622DB25B8}"/>
              </a:ext>
            </a:extLst>
          </p:cNvPr>
          <p:cNvSpPr/>
          <p:nvPr/>
        </p:nvSpPr>
        <p:spPr>
          <a:xfrm>
            <a:off x="2405576" y="4707560"/>
            <a:ext cx="8326622" cy="1133453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আলো-বাতাস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0C8314-1A21-4B1F-AAC0-67DD5A449DA2}"/>
              </a:ext>
            </a:extLst>
          </p:cNvPr>
          <p:cNvSpPr/>
          <p:nvPr/>
        </p:nvSpPr>
        <p:spPr>
          <a:xfrm>
            <a:off x="11219542" y="5818908"/>
            <a:ext cx="2798635" cy="102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1611B-38D6-4EC2-8D69-98EB78079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76" y="98474"/>
            <a:ext cx="7779657" cy="4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7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1.56107 0.03287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6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52ECB2-37C3-48D7-909C-DA2622DB25B8}"/>
              </a:ext>
            </a:extLst>
          </p:cNvPr>
          <p:cNvSpPr/>
          <p:nvPr/>
        </p:nvSpPr>
        <p:spPr>
          <a:xfrm>
            <a:off x="3262700" y="412093"/>
            <a:ext cx="5205046" cy="1026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61B8AC-6EC9-4AF0-8852-1D7BB50B9A48}"/>
              </a:ext>
            </a:extLst>
          </p:cNvPr>
          <p:cNvSpPr/>
          <p:nvPr/>
        </p:nvSpPr>
        <p:spPr>
          <a:xfrm>
            <a:off x="757646" y="1660881"/>
            <a:ext cx="10074477" cy="38826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ল?</a:t>
            </a:r>
          </a:p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193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52ECB2-37C3-48D7-909C-DA2622DB25B8}"/>
              </a:ext>
            </a:extLst>
          </p:cNvPr>
          <p:cNvSpPr/>
          <p:nvPr/>
        </p:nvSpPr>
        <p:spPr>
          <a:xfrm>
            <a:off x="3249637" y="323557"/>
            <a:ext cx="5205046" cy="1026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61B8AC-6EC9-4AF0-8852-1D7BB50B9A48}"/>
              </a:ext>
            </a:extLst>
          </p:cNvPr>
          <p:cNvSpPr/>
          <p:nvPr/>
        </p:nvSpPr>
        <p:spPr>
          <a:xfrm>
            <a:off x="267286" y="1631852"/>
            <a:ext cx="10564837" cy="38826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র্জন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67590831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084488-26DC-4EEA-B1B8-F29094005A74}"/>
              </a:ext>
            </a:extLst>
          </p:cNvPr>
          <p:cNvSpPr/>
          <p:nvPr/>
        </p:nvSpPr>
        <p:spPr>
          <a:xfrm>
            <a:off x="2982910" y="183327"/>
            <a:ext cx="5413828" cy="89988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C3A1D4-CAFD-4B18-8BB3-BE4570F5EA34}"/>
              </a:ext>
            </a:extLst>
          </p:cNvPr>
          <p:cNvSpPr/>
          <p:nvPr/>
        </p:nvSpPr>
        <p:spPr>
          <a:xfrm>
            <a:off x="133643" y="1083212"/>
            <a:ext cx="11924714" cy="1420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ব্রংকাইটিস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E4FC2-3FAB-4D85-AD0B-6650978A0FF3}"/>
              </a:ext>
            </a:extLst>
          </p:cNvPr>
          <p:cNvSpPr/>
          <p:nvPr/>
        </p:nvSpPr>
        <p:spPr>
          <a:xfrm>
            <a:off x="133643" y="4241410"/>
            <a:ext cx="11924714" cy="1420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ব্রংকাইটিস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432AE6-5DE2-4A4B-B721-623982009A2E}"/>
              </a:ext>
            </a:extLst>
          </p:cNvPr>
          <p:cNvSpPr/>
          <p:nvPr/>
        </p:nvSpPr>
        <p:spPr>
          <a:xfrm>
            <a:off x="133643" y="2708478"/>
            <a:ext cx="11591778" cy="8998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খ.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খ.কোন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E7AB0-9940-4152-8DBA-9FE91146054A}"/>
              </a:ext>
            </a:extLst>
          </p:cNvPr>
          <p:cNvSpPr/>
          <p:nvPr/>
        </p:nvSpPr>
        <p:spPr>
          <a:xfrm>
            <a:off x="300111" y="5869745"/>
            <a:ext cx="11591778" cy="8998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খ.কাশি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গ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ঘ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4133095-47B5-4B59-AEFD-223A0B3C8835}"/>
              </a:ext>
            </a:extLst>
          </p:cNvPr>
          <p:cNvSpPr/>
          <p:nvPr/>
        </p:nvSpPr>
        <p:spPr>
          <a:xfrm>
            <a:off x="-647114" y="1434905"/>
            <a:ext cx="534572" cy="590843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631421-FFB1-4D00-8E1B-73629CFE6EF9}"/>
              </a:ext>
            </a:extLst>
          </p:cNvPr>
          <p:cNvSpPr/>
          <p:nvPr/>
        </p:nvSpPr>
        <p:spPr>
          <a:xfrm>
            <a:off x="-1069145" y="3953022"/>
            <a:ext cx="534572" cy="590843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2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40729 0.207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39571 0.2983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79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3ACB7D-0313-417C-8FFF-567B3DC0F497}"/>
              </a:ext>
            </a:extLst>
          </p:cNvPr>
          <p:cNvSpPr/>
          <p:nvPr/>
        </p:nvSpPr>
        <p:spPr>
          <a:xfrm>
            <a:off x="787791" y="643597"/>
            <a:ext cx="11029071" cy="5570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লক্ষণ,এব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ctr"/>
            <a:endParaRPr lang="en-US" sz="8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53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8C88EB-57AD-4E51-BCA2-F08977ED2B9E}"/>
              </a:ext>
            </a:extLst>
          </p:cNvPr>
          <p:cNvSpPr/>
          <p:nvPr/>
        </p:nvSpPr>
        <p:spPr>
          <a:xfrm>
            <a:off x="332936" y="1856917"/>
            <a:ext cx="4494625" cy="48041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হারুন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কং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্যালয়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ভালুকা,ময়মনসিংহ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মোবাইলঃ০১৭১১৫১২১৯৬ </a:t>
            </a:r>
          </a:p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E-mail:harunbirunia@gmail.com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CAF3DC-BCBF-4820-8E36-28C2C8643EB9}"/>
              </a:ext>
            </a:extLst>
          </p:cNvPr>
          <p:cNvSpPr/>
          <p:nvPr/>
        </p:nvSpPr>
        <p:spPr>
          <a:xfrm>
            <a:off x="7863840" y="1782569"/>
            <a:ext cx="4107766" cy="48041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বিষয়ঃজীববিজ্ঞান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৯ম-১০ম</a:t>
            </a: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pneumonia)</a:t>
            </a: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BD27C1CE-4EFA-4B21-85C1-762531F23941}"/>
              </a:ext>
            </a:extLst>
          </p:cNvPr>
          <p:cNvSpPr/>
          <p:nvPr/>
        </p:nvSpPr>
        <p:spPr>
          <a:xfrm>
            <a:off x="1941341" y="-133641"/>
            <a:ext cx="7146388" cy="185693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8B71F7-0A05-4C3D-A73C-04F3015A5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941" y="1782569"/>
            <a:ext cx="2466975" cy="2439022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693E02-1A04-4C57-9CD0-08ABCCA8B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942" y="428087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12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6E7CC0-0273-4F78-8810-D26878B5CBD0}"/>
              </a:ext>
            </a:extLst>
          </p:cNvPr>
          <p:cNvSpPr/>
          <p:nvPr/>
        </p:nvSpPr>
        <p:spPr>
          <a:xfrm>
            <a:off x="1252797" y="450165"/>
            <a:ext cx="8299938" cy="2500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5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4A10EE-571F-44BE-A949-9C506A98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25" y="2702730"/>
            <a:ext cx="5065260" cy="379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8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290E35-130C-4E5D-9C65-75436B14675A}"/>
              </a:ext>
            </a:extLst>
          </p:cNvPr>
          <p:cNvSpPr/>
          <p:nvPr/>
        </p:nvSpPr>
        <p:spPr>
          <a:xfrm>
            <a:off x="1787768" y="5662247"/>
            <a:ext cx="7792329" cy="1125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 ছ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4DB76-E469-4DCE-9B46-09EC3FB2E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02" y="70338"/>
            <a:ext cx="9248686" cy="533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DDBF51-5FBC-48CE-813D-1CD3970E9F44}"/>
              </a:ext>
            </a:extLst>
          </p:cNvPr>
          <p:cNvSpPr/>
          <p:nvPr/>
        </p:nvSpPr>
        <p:spPr>
          <a:xfrm>
            <a:off x="520504" y="2349305"/>
            <a:ext cx="11155681" cy="4079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শিক্ষর</a:t>
            </a:r>
            <a:r>
              <a:rPr lang="as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থীরা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অবহিত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142BB2-8775-457D-9792-E02A12D1F1C0}"/>
              </a:ext>
            </a:extLst>
          </p:cNvPr>
          <p:cNvSpPr/>
          <p:nvPr/>
        </p:nvSpPr>
        <p:spPr>
          <a:xfrm>
            <a:off x="2729133" y="858129"/>
            <a:ext cx="5120640" cy="13082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61DDF5-AD76-4E16-A33A-E3E977CCF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61" y="223910"/>
            <a:ext cx="4518441" cy="44197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151B7A-2E4E-461A-8A05-3B154E0A6B67}"/>
              </a:ext>
            </a:extLst>
          </p:cNvPr>
          <p:cNvSpPr/>
          <p:nvPr/>
        </p:nvSpPr>
        <p:spPr>
          <a:xfrm>
            <a:off x="1184363" y="5573486"/>
            <a:ext cx="10307764" cy="9590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ফুসফুসে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শ্লেষ্মা-জাতীয়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267143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52ECB2-37C3-48D7-909C-DA2622DB25B8}"/>
              </a:ext>
            </a:extLst>
          </p:cNvPr>
          <p:cNvSpPr/>
          <p:nvPr/>
        </p:nvSpPr>
        <p:spPr>
          <a:xfrm>
            <a:off x="2197201" y="5152572"/>
            <a:ext cx="6965850" cy="10001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কাশি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0C8314-1A21-4B1F-AAC0-67DD5A449DA2}"/>
              </a:ext>
            </a:extLst>
          </p:cNvPr>
          <p:cNvSpPr/>
          <p:nvPr/>
        </p:nvSpPr>
        <p:spPr>
          <a:xfrm>
            <a:off x="11693025" y="6039206"/>
            <a:ext cx="1629196" cy="990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2DFABE-F2C6-4CA0-AAA7-377589173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21" y="260804"/>
            <a:ext cx="8690958" cy="48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2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0.00347 L -1.1056 -0.0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18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52ECB2-37C3-48D7-909C-DA2622DB25B8}"/>
              </a:ext>
            </a:extLst>
          </p:cNvPr>
          <p:cNvSpPr/>
          <p:nvPr/>
        </p:nvSpPr>
        <p:spPr>
          <a:xfrm>
            <a:off x="311807" y="5454862"/>
            <a:ext cx="10867157" cy="1127363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কস্টে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বস্থা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0C8314-1A21-4B1F-AAC0-67DD5A449DA2}"/>
              </a:ext>
            </a:extLst>
          </p:cNvPr>
          <p:cNvSpPr/>
          <p:nvPr/>
        </p:nvSpPr>
        <p:spPr>
          <a:xfrm flipH="1">
            <a:off x="246740" y="271849"/>
            <a:ext cx="11945257" cy="6038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C74EF0-627F-461D-932A-0CCBDEC0A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608" y="0"/>
            <a:ext cx="5763557" cy="383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1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823 -0.10463 C -0.35873 -0.15833 -0.28503 -0.11389 -0.25391 -0.00532 C -0.22266 0.1037 -0.24545 0.23704 -0.30495 0.29074 C -0.36459 0.34514 -0.43829 0.29908 -0.46954 0.19005 C -0.50079 0.08148 -0.47774 -0.05023 -0.41823 -0.10463 Z " pathEditMode="relative" rAng="19980000" ptsTypes="AAAAA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52ECB2-37C3-48D7-909C-DA2622DB25B8}"/>
              </a:ext>
            </a:extLst>
          </p:cNvPr>
          <p:cNvSpPr/>
          <p:nvPr/>
        </p:nvSpPr>
        <p:spPr>
          <a:xfrm>
            <a:off x="933532" y="5346918"/>
            <a:ext cx="9581986" cy="1385779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0C8314-1A21-4B1F-AAC0-67DD5A449DA2}"/>
              </a:ext>
            </a:extLst>
          </p:cNvPr>
          <p:cNvSpPr/>
          <p:nvPr/>
        </p:nvSpPr>
        <p:spPr>
          <a:xfrm>
            <a:off x="-171450" y="4190994"/>
            <a:ext cx="1562100" cy="1155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34705F-7D39-4CE2-897E-AC21B305E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111124"/>
            <a:ext cx="8667750" cy="512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1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3.7037E-7 L 6.93889E-18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52ECB2-37C3-48D7-909C-DA2622DB25B8}"/>
              </a:ext>
            </a:extLst>
          </p:cNvPr>
          <p:cNvSpPr/>
          <p:nvPr/>
        </p:nvSpPr>
        <p:spPr>
          <a:xfrm>
            <a:off x="0" y="5346918"/>
            <a:ext cx="12001500" cy="138577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চূড়ান্ত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ঘড়ঘড়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আওয়াজ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হয়,মারাত্নক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শ্বাসকষ্ট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0C8314-1A21-4B1F-AAC0-67DD5A449DA2}"/>
              </a:ext>
            </a:extLst>
          </p:cNvPr>
          <p:cNvSpPr/>
          <p:nvPr/>
        </p:nvSpPr>
        <p:spPr>
          <a:xfrm>
            <a:off x="-171450" y="4190994"/>
            <a:ext cx="1562100" cy="1155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562CA7-86DC-4F05-B2F0-46472C200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16"/>
            <a:ext cx="6684772" cy="50135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B8CA6F-C215-495F-940B-48F22CF7B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222" y="982358"/>
            <a:ext cx="5005807" cy="336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8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3.7037E-7 L 6.93889E-18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724</TotalTime>
  <Words>466</Words>
  <Application>Microsoft Office PowerPoint</Application>
  <PresentationFormat>Widescreen</PresentationFormat>
  <Paragraphs>64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Century Schoolbook</vt:lpstr>
      <vt:lpstr>Corbel</vt:lpstr>
      <vt:lpstr>NikoshBAN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464</cp:revision>
  <dcterms:created xsi:type="dcterms:W3CDTF">2020-07-23T03:17:24Z</dcterms:created>
  <dcterms:modified xsi:type="dcterms:W3CDTF">2020-09-24T14:29:13Z</dcterms:modified>
</cp:coreProperties>
</file>