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8" r:id="rId13"/>
    <p:sldId id="266" r:id="rId14"/>
    <p:sldId id="267" r:id="rId15"/>
    <p:sldId id="270" r:id="rId16"/>
    <p:sldId id="271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682" y="2133600"/>
            <a:ext cx="4014023" cy="3276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3101075" y="1028700"/>
            <a:ext cx="447880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49015" y="1029638"/>
            <a:ext cx="406201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81779" y="1028700"/>
            <a:ext cx="713978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86639" y="1028700"/>
            <a:ext cx="693138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14735" y="1029638"/>
            <a:ext cx="568104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42106" y="1029638"/>
            <a:ext cx="475131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672825" y="1028700"/>
            <a:ext cx="447880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04199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ld people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57200"/>
            <a:ext cx="6781800" cy="2514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38100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Suraiya</a:t>
            </a:r>
            <a:r>
              <a:rPr lang="en-US" sz="3200" dirty="0" smtClean="0"/>
              <a:t> Begum needs many people’s help to make her dream come true.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219200" y="28433"/>
            <a:ext cx="6553200" cy="1524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</a:rPr>
              <a:t>Word meaning</a:t>
            </a:r>
            <a:endParaRPr lang="en-GB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752600"/>
          <a:ext cx="76200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Unforgettable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Awek¥iYxq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businessman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e¨emvqx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dzdz</a:t>
                      </a: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/</a:t>
                      </a:r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Lvjv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retired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AemicÖvß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widow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weaev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e¨q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/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AwZevwnZ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mvÿvZ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/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cwi`k©b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colleague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mnKg©x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establish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cÖwZôvKiv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elderly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e„×/</a:t>
                      </a:r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eq</a:t>
                      </a: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®‹‡</a:t>
                      </a:r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jvK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helpless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Amnvq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81000"/>
            <a:ext cx="69342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SINGLE</a:t>
            </a:r>
            <a:r>
              <a:rPr kumimoji="0" lang="bn-BD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WORK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30480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Reading the text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81000"/>
            <a:ext cx="69342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GROUP WORK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52600"/>
            <a:ext cx="8229600" cy="91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 at the picture</a:t>
            </a:r>
            <a:r>
              <a:rPr lang="en-US" sz="2800" dirty="0" smtClean="0"/>
              <a:t>s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then write a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letter about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Suraiya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Begum Dream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old people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200400"/>
            <a:ext cx="67818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1600200" y="381000"/>
            <a:ext cx="5791200" cy="1295400"/>
          </a:xfrm>
          <a:prstGeom prst="wave">
            <a:avLst/>
          </a:prstGeom>
          <a:solidFill>
            <a:srgbClr val="00B050"/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Evaluation</a:t>
            </a:r>
            <a:endParaRPr lang="en-GB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Q: What is the problem with the elderly people in our country?</a:t>
            </a:r>
          </a:p>
          <a:p>
            <a:pPr algn="just"/>
            <a:r>
              <a:rPr lang="en-US" sz="2800" dirty="0" err="1" smtClean="0"/>
              <a:t>Ans</a:t>
            </a:r>
            <a:r>
              <a:rPr lang="en-US" sz="2800" dirty="0" smtClean="0"/>
              <a:t>: The problem with the elderly people they have nobody to take care of them and so they feel miserable and helpless.</a:t>
            </a:r>
          </a:p>
          <a:p>
            <a:pPr algn="just"/>
            <a:r>
              <a:rPr lang="en-US" sz="2800" dirty="0" smtClean="0"/>
              <a:t>Q: How does </a:t>
            </a:r>
            <a:r>
              <a:rPr lang="en-US" sz="2800" dirty="0" err="1" smtClean="0"/>
              <a:t>Suraiya</a:t>
            </a:r>
            <a:r>
              <a:rPr lang="en-US" sz="2800" dirty="0" smtClean="0"/>
              <a:t> Begum pass her time?</a:t>
            </a:r>
          </a:p>
          <a:p>
            <a:pPr algn="just"/>
            <a:r>
              <a:rPr lang="en-US" sz="2800" dirty="0" err="1" smtClean="0"/>
              <a:t>Ans</a:t>
            </a:r>
            <a:r>
              <a:rPr lang="en-US" sz="2800" dirty="0" smtClean="0"/>
              <a:t>: </a:t>
            </a:r>
            <a:r>
              <a:rPr lang="en-US" sz="2800" dirty="0" err="1" smtClean="0"/>
              <a:t>Suraiya</a:t>
            </a:r>
            <a:r>
              <a:rPr lang="en-US" sz="2800" dirty="0" smtClean="0"/>
              <a:t> Begum spends her time by reading books, watching TV, visiting friends and relatives and writing letters to her old colleagues.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38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Q: Why does </a:t>
            </a:r>
            <a:r>
              <a:rPr lang="en-US" sz="3200" dirty="0" err="1" smtClean="0"/>
              <a:t>Suraiya</a:t>
            </a:r>
            <a:r>
              <a:rPr lang="en-US" sz="3200" dirty="0" smtClean="0"/>
              <a:t> Begum want to establish an old home?</a:t>
            </a:r>
          </a:p>
          <a:p>
            <a:pPr algn="just"/>
            <a:r>
              <a:rPr lang="en-US" sz="3200" dirty="0" err="1" smtClean="0"/>
              <a:t>Ans</a:t>
            </a:r>
            <a:r>
              <a:rPr lang="en-US" sz="3200" dirty="0" smtClean="0"/>
              <a:t>: </a:t>
            </a:r>
            <a:r>
              <a:rPr lang="en-US" sz="3200" dirty="0" err="1" smtClean="0"/>
              <a:t>Suraiya</a:t>
            </a:r>
            <a:r>
              <a:rPr lang="en-US" sz="3200" dirty="0" smtClean="0"/>
              <a:t> Begum wants to do something more meaningful that would do good to others. That’s why, she wants to establish an old home in her locality. </a:t>
            </a:r>
          </a:p>
          <a:p>
            <a:pPr algn="just"/>
            <a:r>
              <a:rPr lang="en-US" sz="3200" dirty="0" smtClean="0"/>
              <a:t>Q: How do the elderly people feel?</a:t>
            </a:r>
          </a:p>
          <a:p>
            <a:pPr algn="just"/>
            <a:r>
              <a:rPr lang="en-US" sz="3200" dirty="0" err="1" smtClean="0"/>
              <a:t>Ans</a:t>
            </a:r>
            <a:r>
              <a:rPr lang="en-US" sz="3200" dirty="0" smtClean="0"/>
              <a:t>: The elderly people often feel helpless and miserable. </a:t>
            </a:r>
          </a:p>
          <a:p>
            <a:pPr algn="just"/>
            <a:r>
              <a:rPr lang="en-US" sz="3200" dirty="0" smtClean="0"/>
              <a:t>Q: What do the elderly people need?</a:t>
            </a:r>
          </a:p>
          <a:p>
            <a:pPr algn="just"/>
            <a:r>
              <a:rPr lang="en-US" sz="3200" dirty="0" err="1" smtClean="0"/>
              <a:t>Ans</a:t>
            </a:r>
            <a:r>
              <a:rPr lang="en-US" sz="3200" dirty="0" smtClean="0"/>
              <a:t>: The elderly people need care and support.</a:t>
            </a:r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81200" y="609600"/>
            <a:ext cx="4572000" cy="715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FFFF00"/>
            </a:solidFill>
          </a:ln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HOME WORK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86200"/>
            <a:ext cx="5410200" cy="2438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752600"/>
            <a:ext cx="82296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rite a paragraph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about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Suraiya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Begum dream’s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66800" y="2057400"/>
            <a:ext cx="7315200" cy="2133600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6600" dirty="0">
                <a:latin typeface="+mj-lt"/>
                <a:ea typeface="+mj-ea"/>
                <a:cs typeface="+mj-cs"/>
              </a:rPr>
              <a:t>THANKS ALL</a:t>
            </a:r>
          </a:p>
        </p:txBody>
      </p:sp>
    </p:spTree>
    <p:extLst>
      <p:ext uri="{BB962C8B-B14F-4D97-AF65-F5344CB8AC3E}">
        <p14:creationId xmlns:p14="http://schemas.microsoft.com/office/powerpoint/2010/main" val="9909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371600" y="3964750"/>
            <a:ext cx="4891712" cy="191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b="1" i="1" kern="0" dirty="0">
                <a:solidFill>
                  <a:sysClr val="windowText" lastClr="000000"/>
                </a:solidFill>
              </a:rPr>
              <a:t>     MD. SHAH ALOM</a:t>
            </a:r>
          </a:p>
          <a:p>
            <a:pPr lvl="0" algn="ctr">
              <a:defRPr/>
            </a:pPr>
            <a:r>
              <a:rPr lang="en-US" b="1" i="1" kern="0" dirty="0">
                <a:solidFill>
                  <a:sysClr val="windowText" lastClr="000000"/>
                </a:solidFill>
              </a:rPr>
              <a:t>ASSISTANT TEACHER ICT</a:t>
            </a:r>
          </a:p>
          <a:p>
            <a:pPr lvl="0" algn="ctr">
              <a:defRPr/>
            </a:pPr>
            <a:r>
              <a:rPr lang="en-US" b="1" i="1" kern="0" dirty="0">
                <a:solidFill>
                  <a:sysClr val="windowText" lastClr="000000"/>
                </a:solidFill>
              </a:rPr>
              <a:t>JURANPUR KARIMUNNESA HIGH SCHOOL</a:t>
            </a:r>
          </a:p>
          <a:p>
            <a:pPr lvl="0" algn="ctr">
              <a:defRPr/>
            </a:pPr>
            <a:r>
              <a:rPr lang="en-US" b="1" i="1" kern="0" dirty="0">
                <a:solidFill>
                  <a:sysClr val="windowText" lastClr="000000"/>
                </a:solidFill>
              </a:rPr>
              <a:t>DAUDKANDI , COMILLA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114550" y="1847420"/>
            <a:ext cx="3657600" cy="4385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en-US" sz="2400" b="1" kern="0" dirty="0" smtClean="0">
                <a:ln w="1905"/>
                <a:gradFill>
                  <a:gsLst>
                    <a:gs pos="0">
                      <a:srgbClr val="FEA022">
                        <a:shade val="20000"/>
                        <a:satMod val="200000"/>
                      </a:srgbClr>
                    </a:gs>
                    <a:gs pos="78000">
                      <a:srgbClr val="FEA022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EA022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INTRODUCTON</a:t>
            </a:r>
            <a:endParaRPr lang="en-US" sz="2400" b="1" kern="0" dirty="0">
              <a:ln w="1905"/>
              <a:gradFill>
                <a:gsLst>
                  <a:gs pos="0">
                    <a:srgbClr val="FEA022">
                      <a:shade val="20000"/>
                      <a:satMod val="200000"/>
                    </a:srgbClr>
                  </a:gs>
                  <a:gs pos="78000">
                    <a:srgbClr val="FEA022">
                      <a:tint val="90000"/>
                      <a:shade val="89000"/>
                      <a:satMod val="220000"/>
                    </a:srgbClr>
                  </a:gs>
                  <a:gs pos="100000">
                    <a:srgbClr val="FEA022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514600"/>
            <a:ext cx="1143000" cy="145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23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304800"/>
            <a:ext cx="7772400" cy="147002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lessons identity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81000" y="2133600"/>
            <a:ext cx="8382000" cy="4495800"/>
          </a:xfrm>
          <a:prstGeom prst="rect">
            <a:avLst/>
          </a:prstGeom>
          <a:solidFill>
            <a:schemeClr val="accent5"/>
          </a:solidFill>
          <a:ln w="76200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English 1</a:t>
            </a:r>
            <a:r>
              <a:rPr kumimoji="0" lang="en-US" sz="4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paper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 –Six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800" dirty="0" smtClean="0"/>
              <a:t>Lesson: 16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Time- 45 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 –  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76200"/>
            <a:ext cx="7772400" cy="14700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Todays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en-US" sz="8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Iesson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600200" y="5257800"/>
            <a:ext cx="54864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old people’s home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old people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133600"/>
            <a:ext cx="4819650" cy="2590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152400"/>
            <a:ext cx="7772400" cy="14700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Learning outcomes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81000" y="1905000"/>
            <a:ext cx="8382000" cy="4191000"/>
          </a:xfrm>
          <a:prstGeom prst="rect">
            <a:avLst/>
          </a:prstGeom>
          <a:solidFill>
            <a:srgbClr val="92D050"/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completing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lesson student will be able to-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read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understand text.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short letter.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3600" baseline="0" dirty="0" smtClean="0">
                <a:solidFill>
                  <a:schemeClr val="accent1">
                    <a:lumMod val="50000"/>
                  </a:schemeClr>
                </a:solidFill>
              </a:rPr>
              <a:t>Ask and answer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questions.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57200"/>
            <a:ext cx="7772400" cy="131762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Analysing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text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old people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2057400"/>
            <a:ext cx="2619375" cy="1981200"/>
          </a:xfrm>
          <a:prstGeom prst="rect">
            <a:avLst/>
          </a:prstGeom>
        </p:spPr>
      </p:pic>
      <p:pic>
        <p:nvPicPr>
          <p:cNvPr id="4" name="Picture 3" descr="old people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209800"/>
            <a:ext cx="3695700" cy="1828800"/>
          </a:xfrm>
          <a:prstGeom prst="rect">
            <a:avLst/>
          </a:prstGeom>
        </p:spPr>
      </p:pic>
      <p:pic>
        <p:nvPicPr>
          <p:cNvPr id="5" name="Picture 4" descr="old people-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600" y="4572000"/>
            <a:ext cx="396240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ld people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05000"/>
            <a:ext cx="2971800" cy="2486025"/>
          </a:xfrm>
          <a:prstGeom prst="rect">
            <a:avLst/>
          </a:prstGeom>
        </p:spPr>
      </p:pic>
      <p:pic>
        <p:nvPicPr>
          <p:cNvPr id="3" name="Picture 2" descr="old people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828800"/>
            <a:ext cx="280035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sson-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57200"/>
            <a:ext cx="2628900" cy="1743075"/>
          </a:xfrm>
          <a:prstGeom prst="rect">
            <a:avLst/>
          </a:prstGeom>
        </p:spPr>
      </p:pic>
      <p:pic>
        <p:nvPicPr>
          <p:cNvPr id="3" name="Picture 2" descr="Lesson-16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457200"/>
            <a:ext cx="2857500" cy="1600200"/>
          </a:xfrm>
          <a:prstGeom prst="rect">
            <a:avLst/>
          </a:prstGeom>
        </p:spPr>
      </p:pic>
      <p:pic>
        <p:nvPicPr>
          <p:cNvPr id="4" name="Picture 3" descr="Lesson-16-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2743200"/>
            <a:ext cx="2724150" cy="167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49530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/>
              <a:t>Mariam</a:t>
            </a:r>
            <a:r>
              <a:rPr lang="en-US" sz="3600" dirty="0" smtClean="0"/>
              <a:t>  reads is class six, Her mother works in a office and her father is a businessman.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ld people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762000"/>
            <a:ext cx="2971800" cy="2486025"/>
          </a:xfrm>
          <a:prstGeom prst="rect">
            <a:avLst/>
          </a:prstGeom>
        </p:spPr>
      </p:pic>
      <p:pic>
        <p:nvPicPr>
          <p:cNvPr id="3" name="Picture 2" descr="old people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609600"/>
            <a:ext cx="2800350" cy="2514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358140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Mariam’s</a:t>
            </a:r>
            <a:r>
              <a:rPr lang="en-US" sz="2800" dirty="0" smtClean="0"/>
              <a:t> </a:t>
            </a:r>
            <a:r>
              <a:rPr lang="en-US" sz="2800" dirty="0" err="1" smtClean="0"/>
              <a:t>fathre</a:t>
            </a:r>
            <a:r>
              <a:rPr lang="en-US" sz="2800" dirty="0" smtClean="0"/>
              <a:t> sister’s sister </a:t>
            </a:r>
            <a:r>
              <a:rPr lang="en-US" sz="2800" dirty="0" err="1" smtClean="0"/>
              <a:t>Suraiya</a:t>
            </a:r>
            <a:r>
              <a:rPr lang="en-US" sz="2800" dirty="0" smtClean="0"/>
              <a:t> Begum lives in  another part of the same town. She is a retired school teacher.</a:t>
            </a:r>
          </a:p>
          <a:p>
            <a:pPr algn="just"/>
            <a:r>
              <a:rPr lang="en-US" sz="2800" dirty="0" err="1" smtClean="0"/>
              <a:t>Suraiya</a:t>
            </a:r>
            <a:r>
              <a:rPr lang="en-US" sz="2800" dirty="0" smtClean="0"/>
              <a:t> Begum has a lot of free time. She spends her time in reading books, watching TV, visiting friends and relatives. 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383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SutonnyMJ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Microsoft</cp:lastModifiedBy>
  <cp:revision>31</cp:revision>
  <dcterms:created xsi:type="dcterms:W3CDTF">2006-08-16T00:00:00Z</dcterms:created>
  <dcterms:modified xsi:type="dcterms:W3CDTF">2020-09-25T09:01:05Z</dcterms:modified>
</cp:coreProperties>
</file>