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310" r:id="rId4"/>
    <p:sldId id="308" r:id="rId5"/>
    <p:sldId id="311" r:id="rId6"/>
    <p:sldId id="312" r:id="rId7"/>
    <p:sldId id="313" r:id="rId8"/>
    <p:sldId id="331" r:id="rId9"/>
    <p:sldId id="332" r:id="rId10"/>
    <p:sldId id="333" r:id="rId11"/>
    <p:sldId id="336" r:id="rId12"/>
    <p:sldId id="337" r:id="rId13"/>
    <p:sldId id="334" r:id="rId14"/>
    <p:sldId id="339" r:id="rId15"/>
    <p:sldId id="340" r:id="rId16"/>
    <p:sldId id="341" r:id="rId17"/>
    <p:sldId id="350" r:id="rId18"/>
    <p:sldId id="345" r:id="rId19"/>
    <p:sldId id="335" r:id="rId20"/>
    <p:sldId id="346" r:id="rId21"/>
    <p:sldId id="348" r:id="rId22"/>
    <p:sldId id="349" r:id="rId23"/>
    <p:sldId id="34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7" autoAdjust="0"/>
  </p:normalViewPr>
  <p:slideViewPr>
    <p:cSldViewPr>
      <p:cViewPr varScale="1">
        <p:scale>
          <a:sx n="48" d="100"/>
          <a:sy n="48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0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44000">
              <a:schemeClr val="accent3">
                <a:lumMod val="98000"/>
                <a:alpha val="6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8AD0-E4EB-4AE9-B2B7-8B2145F5B09B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8BDF-E7AE-4766-9DD1-F1F5D79CA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email-touhidunnaser@gmail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0600" y="304800"/>
            <a:ext cx="7391400" cy="707886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0600" y="5714999"/>
            <a:ext cx="3581400" cy="40011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আতিয়া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,টাঙ্গাইল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Touid\Downloads\Shimullllllpicpp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85875"/>
            <a:ext cx="73914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uid\Downloads\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767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327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যুগের পাহাড়সমূহ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3962400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১২%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টারশিয়ারি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হিমালয়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669" y="5405804"/>
            <a:ext cx="3962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899" y="4572000"/>
            <a:ext cx="389116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দক্ষিণ-পূর্বাঞ্চলের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297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50" y="106347"/>
            <a:ext cx="814151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611" y="1235764"/>
            <a:ext cx="4475989" cy="4678204"/>
          </a:xfrm>
          <a:prstGeom prst="rect">
            <a:avLst/>
          </a:prstGeom>
          <a:solidFill>
            <a:schemeClr val="bg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রাঙ্গামাটি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পূর্বাংশ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৬১০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তাজিওডং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বান্দরবানে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অবস্থিত,যার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১,২৩১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শৃঙ্গ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কিওক্রাডং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বান্দরবানে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১,২৩০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পাহাড়গুলো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কর্দম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026" name="Picture 2" descr="C:\Users\Touid\Downloads\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2999"/>
            <a:ext cx="3333750" cy="255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35052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Touid\Downloads\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37188"/>
            <a:ext cx="3333750" cy="25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00800" y="3170604"/>
            <a:ext cx="219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তাজিওডং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বিজয়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6096000"/>
            <a:ext cx="1541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কিওক্রাডং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9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976" y="228599"/>
            <a:ext cx="842866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416707" cy="46782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উত্তরাংশ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পাহাড়গুলোর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পাহারগুলোর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চিকনাগুল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জয়ন্তিয়া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050" name="Picture 2" descr="C:\Users\Touid\Downloads\c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1371600"/>
            <a:ext cx="34428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uid\Downloads\k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4191000"/>
            <a:ext cx="34428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5867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খাসিয়া-জয়ন্তিয়ার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পাদদেশ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চিকনাগুল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0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88835" y="5809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3121" y="304800"/>
            <a:ext cx="5429479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 সোপানসমূহ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চত্বরভূমি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C:\Users\Touid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15664"/>
            <a:ext cx="37242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295400"/>
            <a:ext cx="4800600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আনুমানিক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২৫,০০০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প্লাইস্টৌসিন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আন্ত:বরফ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চত্বরভূমি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প্লাইস্টৌসিন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সোপানসমূহকে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92" y="4574304"/>
            <a:ext cx="21717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243539"/>
            <a:ext cx="350806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মধুপুর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ভাওয়ালের গড়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231" y="5948456"/>
            <a:ext cx="21717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লালমাই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8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04801" y="1524000"/>
            <a:ext cx="4419599" cy="3860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বরেন্দ্রেভূমি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৯,৩২০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81000"/>
            <a:ext cx="2593197" cy="769441"/>
          </a:xfrm>
          <a:prstGeom prst="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বরেন্দ্রভূমি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Touid\Downloads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67" y="152400"/>
            <a:ext cx="406551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ouid\Downloads\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67" y="4191000"/>
            <a:ext cx="4038600" cy="238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7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514335" y="1524000"/>
            <a:ext cx="4057665" cy="381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ভাওয়ালের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সোপানভূমি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৪,১০৩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.।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ধূসর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35" y="457200"/>
            <a:ext cx="3657600" cy="584775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ভাওয়ালের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C:\Users\Touid\Downloads\m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38539"/>
            <a:ext cx="3714750" cy="41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uid\Downloads\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4449417"/>
            <a:ext cx="3714750" cy="21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304801" y="1905000"/>
            <a:ext cx="4343400" cy="35623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লালচে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57200"/>
            <a:ext cx="2895600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লালমাই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C:\Users\Touid\Downloads\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8100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uid\Downloads\Kalkata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6248"/>
            <a:ext cx="386714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477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23872"/>
            <a:ext cx="3581400" cy="769441"/>
          </a:xfrm>
          <a:prstGeom prst="rect">
            <a:avLst/>
          </a:prstGeom>
          <a:solidFill>
            <a:srgbClr val="00B050"/>
          </a:solidFill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04620"/>
            <a:ext cx="71628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2050" name="Picture 2" descr="C:\Users\Touid\Downloads\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23872"/>
            <a:ext cx="3657600" cy="28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8599"/>
            <a:ext cx="4038600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প্লাবন সমভূমি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Users\Touid\Downloads\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56620"/>
            <a:ext cx="3352800" cy="46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056620"/>
            <a:ext cx="4953000" cy="557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৮০%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বিধৌত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সমভূমি।সমতল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বর্ষাকালে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১,২৪,২৬৬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সমভূমিকে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স্রোতজ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সমভূমি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81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550" y="1122010"/>
            <a:ext cx="8141510" cy="12640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8835" y="58099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7056850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ভূ-প্রকৃতির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গঠন,জনসংখ্যা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জনবসতি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05231"/>
            <a:ext cx="4419600" cy="489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ভূখন্ডের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আদমশুমারি-২০১১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১৪.৯৭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১.৩৭%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বর্গকিলোমিটারে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১০১৫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ভূ-প্রকৃতিক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ঘনত্বের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সন্ধানে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জড়ো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জনবসতি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Touid\Downloads\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27" y="1122010"/>
            <a:ext cx="1828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uid\Downloads\x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1" y="1122010"/>
            <a:ext cx="18288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ouid\Downloads\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1" y="2613643"/>
            <a:ext cx="1828800" cy="10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ouid\Downloads\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27" y="3737069"/>
            <a:ext cx="1828799" cy="12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ouid\Downloads\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428" y="3770706"/>
            <a:ext cx="1828800" cy="118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ouid\Downloads\v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77" y="2571577"/>
            <a:ext cx="1796549" cy="10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ouid\Downloads\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34" y="5062245"/>
            <a:ext cx="1295399" cy="13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ouid\Downloads\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82" y="5091894"/>
            <a:ext cx="1225637" cy="127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ouid\Downloads\f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52" y="5062245"/>
            <a:ext cx="1360876" cy="13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50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86" y="152400"/>
            <a:ext cx="8728213" cy="1143000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 </a:t>
            </a:r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1318"/>
            <a:ext cx="4800600" cy="4525963"/>
          </a:xfr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arkisim" pitchFamily="34" charset="-79"/>
                <a:cs typeface="Narkisim" pitchFamily="34" charset="-79"/>
              </a:rPr>
              <a:t>   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      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তৌহিদুন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নাছের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বালিজুড়ী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এফ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মাদারগঞ্জ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জামালপুর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  <a:hlinkClick r:id="rId2"/>
              </a:rPr>
              <a:t>   email-touhidunnaser@gmail.com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0"/>
            <a:ext cx="34290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923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6553200" cy="5232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জনবসতি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4648200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জনবহুল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জনবসতিও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দিয়েছে।কৃষি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উত্তরাধিকারীদের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বন্টিত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বিখন্ড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খন্ডিত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চাষাবাদ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না।১৯৭৪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মাথপিছু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০.২৮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দাঁড়িয়েছে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০.২৫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Touid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49" y="1295400"/>
            <a:ext cx="180312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ouid\Downloads\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98" y="1295400"/>
            <a:ext cx="1793702" cy="164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uid\Downloads\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150705"/>
            <a:ext cx="180312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uid\Downloads\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98" y="3124200"/>
            <a:ext cx="1793702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ouid\Downloads\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974" y="5091052"/>
            <a:ext cx="31242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83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33600" y="236675"/>
            <a:ext cx="4572000" cy="75392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dirty="0" smtClean="0"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মৌখিক মূল্যায়ন </a:t>
            </a:r>
            <a:endParaRPr lang="en-US" dirty="0"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9756" y="5486400"/>
            <a:ext cx="8229599" cy="609600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মাথাপিছু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?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756" y="3355758"/>
            <a:ext cx="8292747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204" y="4861058"/>
            <a:ext cx="7777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757" y="1557010"/>
            <a:ext cx="822960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দ্বীপ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757" y="2504420"/>
            <a:ext cx="822959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ভূ-প্রকৃতিকে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9757" y="4419600"/>
            <a:ext cx="8292746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সোপানসমূহকে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114800"/>
            <a:ext cx="83820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459" y="762000"/>
            <a:ext cx="3657600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76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Touid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429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5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C:\Users\Touid\Downloads\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204"/>
            <a:ext cx="86486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3622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066800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9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49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429000" cy="403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Flowchart: Alternate Process 6"/>
          <p:cNvSpPr/>
          <p:nvPr/>
        </p:nvSpPr>
        <p:spPr>
          <a:xfrm rot="10800000" flipV="1">
            <a:off x="4376530" y="1828800"/>
            <a:ext cx="4572000" cy="2895600"/>
          </a:xfrm>
          <a:prstGeom prst="flowChartAlternateProcess">
            <a:avLst/>
          </a:prstGeom>
          <a:solidFill>
            <a:srgbClr val="0070C0"/>
          </a:solidFill>
          <a:effectLst>
            <a:reflection blurRad="6350" stA="50000" endA="300" endPos="5500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অধ্যায়-চতুর্থ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1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Touid\Downloads\10888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4" y="533401"/>
            <a:ext cx="380006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53340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 descr="C:\Users\Touid\Download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1"/>
            <a:ext cx="4038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ouid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0" y="3733800"/>
            <a:ext cx="38000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ouid\Downloads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038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71806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718067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038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4038600"/>
            <a:ext cx="133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0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479141"/>
            <a:ext cx="4038600" cy="1712843"/>
          </a:xfrm>
          <a:prstGeom prst="flowChartPunchedTape">
            <a:avLst/>
          </a:prstGeom>
          <a:solidFill>
            <a:srgbClr val="0070C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914805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ভূ-প্রকৃতি - বাংলাপিডিয়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598"/>
            <a:ext cx="4343400" cy="522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220277"/>
            <a:ext cx="4038600" cy="646331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cap="all" dirty="0" err="1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ভূ-প্রকৃতি</a:t>
            </a:r>
            <a:endParaRPr lang="en-US" sz="3600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61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931086"/>
            <a:ext cx="5105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204" y="5024735"/>
            <a:ext cx="8549309" cy="1077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ভূ-প্রাকৃতিক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13" y="2315023"/>
            <a:ext cx="8458200" cy="58477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313" y="3505200"/>
            <a:ext cx="84582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ভূ-প্রকৃতিক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6155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uid\Downloads\IMG_20200914_172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16" y="152401"/>
            <a:ext cx="4980784" cy="650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676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Touid\Downloads\বিশ্বের-মানচিত্রে-বাংলাদেশ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86" y="4051851"/>
            <a:ext cx="3495675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7586" y="1410797"/>
            <a:ext cx="3718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585" y="152400"/>
            <a:ext cx="3495675" cy="1077218"/>
          </a:xfrm>
          <a:prstGeom prst="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সীমানা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4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uid\Downloads\IMG_20200914_172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198"/>
            <a:ext cx="487203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35953"/>
            <a:ext cx="3657600" cy="5386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এশিয়া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মহাদেশের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দক্ষিণে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২০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৩৪′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অক্ষরেখা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২৬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৩৮′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অক্ষরেখার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৮৮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০১′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দ্রাঘিমা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৯২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৪১′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দ্রাঘিমার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অবস্থিত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।বাংলাদেশের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কর্কটক্রান্তি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২৩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৫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রেখা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অতিক্রম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করেছে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পূর্ব-পশ্চিমে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৪৪০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কি.মি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পশ্চিম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দক্ষিণ-দক্ষিণ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প্রান্ত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সর্বোচ্চ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বিস্তৃতি</a:t>
            </a:r>
            <a:r>
              <a:rPr lang="en-US" sz="24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৭৬০ </a:t>
            </a:r>
            <a:r>
              <a:rPr lang="en-US" sz="24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কি.মি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.।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আয়তন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১,৪৭,৫৭০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বর্গ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৫৬,৯৭৭ </a:t>
            </a:r>
            <a:r>
              <a:rPr lang="en-US" sz="2400" dirty="0" err="1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বর্গমাইল</a:t>
            </a:r>
            <a:r>
              <a:rPr lang="en-US" sz="24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6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44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"/>
            <a:ext cx="4572000" cy="6420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165" y="4648200"/>
            <a:ext cx="36576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372761"/>
            <a:ext cx="36576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 সোপানসমূহ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115629"/>
            <a:ext cx="3657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 প্লাবন সমভূমি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3869635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ব-দ্বীপ।বাংলাদেশের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ভূখন্ড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পাহাড়িয়া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নদ-নদীর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সমভূমি।বাংলাদেশের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সমভূমি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পরিমাণে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ভূ-প্রকৃতির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বাংলাদেশকে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0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8885</TotalTime>
  <Words>955</Words>
  <Application>Microsoft Office PowerPoint</Application>
  <PresentationFormat>On-screen Show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 শিক্ষক পরিচিতি   </vt:lpstr>
      <vt:lpstr>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Touid</cp:lastModifiedBy>
  <cp:revision>232</cp:revision>
  <dcterms:created xsi:type="dcterms:W3CDTF">2012-12-11T16:08:42Z</dcterms:created>
  <dcterms:modified xsi:type="dcterms:W3CDTF">2020-09-24T14:37:00Z</dcterms:modified>
</cp:coreProperties>
</file>