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72" r:id="rId11"/>
    <p:sldId id="273" r:id="rId12"/>
    <p:sldId id="274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5175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3371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698735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967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18666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2908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0577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5812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6284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6200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2430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179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8064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683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017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318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0F8A5-D028-4A9A-B0ED-0D014ABA1679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0A7DD63-9781-47CD-A231-923965938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4360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81000" y="1813560"/>
            <a:ext cx="4130040" cy="2103120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4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5360" y="182880"/>
            <a:ext cx="6766560" cy="635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27320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মেথড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7645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1164" y="609600"/>
            <a:ext cx="3737113" cy="1320800"/>
          </a:xfrm>
          <a:solidFill>
            <a:srgbClr val="0070C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6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66192" y="2504661"/>
            <a:ext cx="810781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প্যারালাল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সিরিয়াল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ট্রান্সমিশনের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82781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0840" y="1264920"/>
            <a:ext cx="4672054" cy="914400"/>
          </a:xfrm>
          <a:solidFill>
            <a:schemeClr val="accent2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12112" y="3617181"/>
            <a:ext cx="4670728" cy="769441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solidFill>
                  <a:schemeClr val="bg1">
                    <a:lumMod val="95000"/>
                  </a:schemeClr>
                </a:solidFill>
                <a:latin typeface="NikoshBAN" pitchFamily="2" charset="0"/>
                <a:cs typeface="NikoshBAN" pitchFamily="2" charset="0"/>
              </a:rPr>
              <a:t>ক্লক পালস কি? </a:t>
            </a:r>
            <a:endParaRPr lang="en-US" sz="4400" b="1" dirty="0">
              <a:solidFill>
                <a:schemeClr val="bg1">
                  <a:lumMod val="9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74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-Point Star 3"/>
          <p:cNvSpPr/>
          <p:nvPr/>
        </p:nvSpPr>
        <p:spPr>
          <a:xfrm>
            <a:off x="411480" y="533400"/>
            <a:ext cx="4724400" cy="5242560"/>
          </a:xfrm>
          <a:prstGeom prst="star5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</a:rPr>
              <a:t>ধন্যবাদ</a:t>
            </a:r>
            <a:endParaRPr lang="en-US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5641" y="289560"/>
            <a:ext cx="6391999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72277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6280" y="1356360"/>
            <a:ext cx="4922520" cy="2862322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l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সুসমিতা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রায়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প্রভাষক,তথ্য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চিরিরবন্দর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ডিগ্রী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চিরিরবন্দর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1026" name="Picture 2" descr="E:\MULTIMIDIA CONTENT\Complete Presetatio for Teacher.gov.bd\Susmita photos pp\Susmita (1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2080" y="807720"/>
            <a:ext cx="4298171" cy="45415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83916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b="1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>
              <a:lumMod val="10000"/>
            </a:schemeClr>
          </a:solidFill>
        </p:spPr>
        <p:txBody>
          <a:bodyPr/>
          <a:lstStyle/>
          <a:p>
            <a:pPr algn="ctr"/>
            <a:r>
              <a:rPr lang="en-US" sz="3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kÖwY</a:t>
            </a:r>
            <a:r>
              <a:rPr lang="en-US" sz="3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  : </a:t>
            </a:r>
            <a:r>
              <a:rPr lang="en-US" sz="3600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GKv`k</a:t>
            </a:r>
            <a:r>
              <a:rPr lang="en-US" sz="3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 - </a:t>
            </a:r>
            <a:r>
              <a:rPr lang="en-US" sz="3600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Øv`k</a:t>
            </a:r>
            <a:endParaRPr lang="en-US" sz="36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ea typeface="NikoshBAN" pitchFamily="2" charset="0"/>
              <a:cs typeface="SutonnyMJ" pitchFamily="2" charset="0"/>
            </a:endParaRPr>
          </a:p>
          <a:p>
            <a:pPr algn="ctr"/>
            <a:r>
              <a:rPr lang="en-US" sz="3600" b="1" kern="0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welq</a:t>
            </a:r>
            <a:r>
              <a:rPr lang="en-US" sz="3600" b="1" kern="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 : </a:t>
            </a:r>
            <a:r>
              <a:rPr lang="en-US" sz="3600" b="1" kern="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Z_¨ </a:t>
            </a:r>
            <a:r>
              <a:rPr lang="en-US" sz="3600" b="1" kern="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 I †</a:t>
            </a:r>
            <a:r>
              <a:rPr lang="en-US" sz="3600" b="1" kern="0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hvMv‡hvM</a:t>
            </a:r>
            <a:r>
              <a:rPr lang="en-US" sz="3600" b="1" kern="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 cÖhyw³</a:t>
            </a:r>
          </a:p>
          <a:p>
            <a:pPr algn="ctr"/>
            <a:r>
              <a:rPr lang="en-US" sz="3600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Aa</a:t>
            </a:r>
            <a:r>
              <a:rPr lang="en-US" sz="3600" b="1" kern="0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¨</a:t>
            </a:r>
            <a:r>
              <a:rPr lang="en-US" sz="3600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vq</a:t>
            </a:r>
            <a:r>
              <a:rPr lang="en-US" sz="3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NikoshBAN" pitchFamily="2" charset="0"/>
                <a:cs typeface="SutonnyMJ" pitchFamily="2" charset="0"/>
              </a:rPr>
              <a:t> -  2 </a:t>
            </a:r>
          </a:p>
          <a:p>
            <a:pPr algn="ctr"/>
            <a:r>
              <a:rPr lang="en-US" sz="3600" b="1" dirty="0" err="1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KwgDwb‡Kkb</a:t>
            </a:r>
            <a:r>
              <a:rPr lang="en-US" sz="3600" b="1" dirty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wm</a:t>
            </a:r>
            <a:r>
              <a:rPr lang="en-US" sz="3600" b="1" dirty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‡÷</a:t>
            </a:r>
            <a:r>
              <a:rPr lang="en-US" sz="3600" b="1" dirty="0" err="1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gm</a:t>
            </a:r>
            <a:r>
              <a:rPr lang="en-US" sz="3600" b="1" dirty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 I ‡</a:t>
            </a:r>
            <a:r>
              <a:rPr lang="en-US" sz="3600" b="1" dirty="0" err="1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bUIqvwK©s</a:t>
            </a:r>
            <a:endParaRPr lang="en-US" sz="3600" b="1" dirty="0">
              <a:solidFill>
                <a:schemeClr val="accent4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accent4"/>
                </a:solidFill>
              </a:rPr>
              <a:t> তারিখ:১৯/০৯/২০১৭ইং</a:t>
            </a:r>
            <a:endParaRPr lang="en-US" sz="28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997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 rot="10800000" flipV="1">
            <a:off x="1310639" y="350520"/>
            <a:ext cx="6187440" cy="1569720"/>
          </a:xfrm>
          <a:prstGeom prst="ellipse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6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endParaRPr lang="en-US" sz="6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368040" y="2072640"/>
            <a:ext cx="1767840" cy="2164080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99260" y="4282440"/>
            <a:ext cx="5105400" cy="16002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মেথড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20161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pPr algn="ctr"/>
            <a:r>
              <a:rPr lang="en-US" sz="8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………..</a:t>
            </a:r>
          </a:p>
          <a:p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১।ডেটা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মেথড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endParaRPr lang="en-US" sz="2800" b="1" dirty="0" smtClean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২।ডেটা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মেথড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শ্রেনিবিভাগ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endParaRPr lang="en-US" sz="2800" b="1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৩।প্যারালাল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মেথড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endParaRPr lang="en-US" sz="2800" b="1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৪।সিরিয়াল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মেথড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endParaRPr lang="en-US" sz="2800" b="1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৫।সিরিয়াল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মেথড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শ্রেনিবিভাগ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endParaRPr lang="en-US" sz="2800" b="1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95369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1653208"/>
            <a:ext cx="8971722" cy="163121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মেথড: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দ্ধতিতে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তথা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ডিভাইসে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স্থানান্তর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ট্রান্সমিট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মেথড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5643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1520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মেথড</a:t>
            </a:r>
            <a:r>
              <a:rPr lang="en-US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শ্রেনিবিভাগ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28654" y="1730494"/>
            <a:ext cx="9501146" cy="3785685"/>
            <a:chOff x="176254" y="1730494"/>
            <a:chExt cx="9501146" cy="3785685"/>
          </a:xfrm>
        </p:grpSpPr>
        <p:sp>
          <p:nvSpPr>
            <p:cNvPr id="5" name="TextBox 4"/>
            <p:cNvSpPr txBox="1"/>
            <p:nvPr/>
          </p:nvSpPr>
          <p:spPr>
            <a:xfrm>
              <a:off x="2762554" y="1730494"/>
              <a:ext cx="4141165" cy="523220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tx2"/>
                  </a:solidFill>
                  <a:latin typeface="NikoshBAN" pitchFamily="2" charset="0"/>
                  <a:cs typeface="NikoshBAN" pitchFamily="2" charset="0"/>
                </a:rPr>
                <a:t>ডেটা</a:t>
              </a:r>
              <a:r>
                <a:rPr lang="en-US" sz="2800" b="1" dirty="0">
                  <a:solidFill>
                    <a:schemeClr val="tx2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b="1" dirty="0" err="1">
                  <a:solidFill>
                    <a:schemeClr val="tx2"/>
                  </a:solidFill>
                  <a:latin typeface="NikoshBAN" pitchFamily="2" charset="0"/>
                  <a:cs typeface="NikoshBAN" pitchFamily="2" charset="0"/>
                </a:rPr>
                <a:t>ট্রান্সমিশন</a:t>
              </a:r>
              <a:r>
                <a:rPr lang="en-US" sz="2800" b="1" dirty="0">
                  <a:solidFill>
                    <a:schemeClr val="tx2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b="1" dirty="0" err="1">
                  <a:solidFill>
                    <a:schemeClr val="tx2"/>
                  </a:solidFill>
                  <a:latin typeface="NikoshBAN" pitchFamily="2" charset="0"/>
                  <a:cs typeface="NikoshBAN" pitchFamily="2" charset="0"/>
                </a:rPr>
                <a:t>মেথড</a:t>
              </a:r>
              <a:r>
                <a:rPr lang="en-US" sz="2800" b="1" dirty="0">
                  <a:solidFill>
                    <a:schemeClr val="tx2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Down Arrow 5"/>
            <p:cNvSpPr/>
            <p:nvPr/>
          </p:nvSpPr>
          <p:spPr>
            <a:xfrm>
              <a:off x="4518991" y="2254981"/>
              <a:ext cx="636105" cy="818081"/>
            </a:xfrm>
            <a:prstGeom prst="down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30017" y="3066534"/>
              <a:ext cx="6414052" cy="636105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Down Arrow 7"/>
            <p:cNvSpPr/>
            <p:nvPr/>
          </p:nvSpPr>
          <p:spPr>
            <a:xfrm>
              <a:off x="1855302" y="3698917"/>
              <a:ext cx="702367" cy="1139856"/>
            </a:xfrm>
            <a:prstGeom prst="down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Down Arrow 8"/>
            <p:cNvSpPr/>
            <p:nvPr/>
          </p:nvSpPr>
          <p:spPr>
            <a:xfrm>
              <a:off x="7129670" y="3667885"/>
              <a:ext cx="662609" cy="1309834"/>
            </a:xfrm>
            <a:prstGeom prst="down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6254" y="4908665"/>
              <a:ext cx="4090946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প্যারালাল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ট্রান্সমিশন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মেথড</a:t>
              </a:r>
              <a:endParaRPr lang="en-US" sz="24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64480" y="4992959"/>
              <a:ext cx="4312920" cy="52322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সিরিয়াল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ট্রান্সমিশন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মেথড</a:t>
              </a:r>
              <a:endParaRPr lang="en-US" sz="28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009869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6715" y="0"/>
            <a:ext cx="563188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20" y="1955358"/>
            <a:ext cx="5766683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প্যা্রালাল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মেথড: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ট্রান্সমিশনের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পদ্ধতিতে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কাছাকাছি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ডিভাইসগুলোর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ক্যারেক্টারের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সবগুলো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বিট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একসাথে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সমান্তরালভাবে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ক্লক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পালসে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স্থানান্তরিত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প্যারালাল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মেথড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1284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7449" y="228600"/>
            <a:ext cx="5630231" cy="6309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017" y="1547191"/>
            <a:ext cx="57116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সিরিয়াল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ট্রান্সেমিশন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মেথড:যে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পদ্ধতিতে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ক্যারেক্টারের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বিটগুলো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একসাথে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স্থানান্তরিত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সিরিয়াল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ধারাবাহিকভাবে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দূরত্বে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ডিভাইসগুলোর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স্থানান্তরিত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সিরিয়াল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ট্রান্সমিশন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মেথড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13464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182</TotalTime>
  <Words>223</Words>
  <Application>Microsoft Office PowerPoint</Application>
  <PresentationFormat>Custom</PresentationFormat>
  <Paragraphs>38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Facet</vt:lpstr>
      <vt:lpstr>Slide 1</vt:lpstr>
      <vt:lpstr>Slide 2</vt:lpstr>
      <vt:lpstr>পাঠ পরিচিতি</vt:lpstr>
      <vt:lpstr>Slide 4</vt:lpstr>
      <vt:lpstr>শিখনফল</vt:lpstr>
      <vt:lpstr>Slide 6</vt:lpstr>
      <vt:lpstr>ডেটা ট্রান্সমিশন মেথড এর শ্রেনিবিভাগ</vt:lpstr>
      <vt:lpstr>Slide 8</vt:lpstr>
      <vt:lpstr>Slide 9</vt:lpstr>
      <vt:lpstr>একক কাজ</vt:lpstr>
      <vt:lpstr>জোড়ায় কাজ</vt:lpstr>
      <vt:lpstr>মূল্যায়ণ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CHIRDCollage</dc:creator>
  <cp:lastModifiedBy>Susmita</cp:lastModifiedBy>
  <cp:revision>40</cp:revision>
  <dcterms:created xsi:type="dcterms:W3CDTF">2017-09-18T17:09:01Z</dcterms:created>
  <dcterms:modified xsi:type="dcterms:W3CDTF">2020-09-25T13:03:37Z</dcterms:modified>
</cp:coreProperties>
</file>