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0" r:id="rId4"/>
    <p:sldId id="271" r:id="rId5"/>
    <p:sldId id="273" r:id="rId6"/>
    <p:sldId id="269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60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5" autoAdjust="0"/>
    <p:restoredTop sz="94660"/>
  </p:normalViewPr>
  <p:slideViewPr>
    <p:cSldViewPr snapToGrid="0">
      <p:cViewPr varScale="1">
        <p:scale>
          <a:sx n="42" d="100"/>
          <a:sy n="42" d="100"/>
        </p:scale>
        <p:origin x="9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84F4-EFEB-40E4-885E-AFB11AA56AF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68D8-62FC-425E-9071-7472DEE3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92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84F4-EFEB-40E4-885E-AFB11AA56AF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68D8-62FC-425E-9071-7472DEE3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8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84F4-EFEB-40E4-885E-AFB11AA56AF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68D8-62FC-425E-9071-7472DEE3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7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84F4-EFEB-40E4-885E-AFB11AA56AF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68D8-62FC-425E-9071-7472DEE3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22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84F4-EFEB-40E4-885E-AFB11AA56AF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68D8-62FC-425E-9071-7472DEE3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84F4-EFEB-40E4-885E-AFB11AA56AF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68D8-62FC-425E-9071-7472DEE3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4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84F4-EFEB-40E4-885E-AFB11AA56AF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68D8-62FC-425E-9071-7472DEE3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0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84F4-EFEB-40E4-885E-AFB11AA56AF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68D8-62FC-425E-9071-7472DEE3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1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84F4-EFEB-40E4-885E-AFB11AA56AF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68D8-62FC-425E-9071-7472DEE3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59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84F4-EFEB-40E4-885E-AFB11AA56AF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68D8-62FC-425E-9071-7472DEE3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5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84F4-EFEB-40E4-885E-AFB11AA56AF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268D8-62FC-425E-9071-7472DEE3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7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084F4-EFEB-40E4-885E-AFB11AA56AF4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268D8-62FC-425E-9071-7472DEE3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0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tmp"/><Relationship Id="rId5" Type="http://schemas.openxmlformats.org/officeDocument/2006/relationships/image" Target="../media/image31.tmp"/><Relationship Id="rId4" Type="http://schemas.openxmlformats.org/officeDocument/2006/relationships/image" Target="../media/image30.tm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tmp"/><Relationship Id="rId3" Type="http://schemas.openxmlformats.org/officeDocument/2006/relationships/image" Target="../media/image33.jpg"/><Relationship Id="rId7" Type="http://schemas.openxmlformats.org/officeDocument/2006/relationships/image" Target="../media/image37.tm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tmp"/><Relationship Id="rId5" Type="http://schemas.openxmlformats.org/officeDocument/2006/relationships/image" Target="../media/image35.tmp"/><Relationship Id="rId4" Type="http://schemas.openxmlformats.org/officeDocument/2006/relationships/image" Target="../media/image34.t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mp"/><Relationship Id="rId3" Type="http://schemas.openxmlformats.org/officeDocument/2006/relationships/image" Target="../media/image7.jpg"/><Relationship Id="rId7" Type="http://schemas.openxmlformats.org/officeDocument/2006/relationships/image" Target="../media/image19.tmp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mp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tmp"/><Relationship Id="rId4" Type="http://schemas.openxmlformats.org/officeDocument/2006/relationships/image" Target="../media/image22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tmp"/><Relationship Id="rId4" Type="http://schemas.openxmlformats.org/officeDocument/2006/relationships/image" Target="../media/image2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83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7898" y="4472248"/>
            <a:ext cx="115934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</a:t>
            </a:r>
            <a:endParaRPr 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35"/>
          <a:stretch/>
        </p:blipFill>
        <p:spPr>
          <a:xfrm>
            <a:off x="-278906" y="-194214"/>
            <a:ext cx="6273117" cy="7553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35"/>
          <a:stretch/>
        </p:blipFill>
        <p:spPr>
          <a:xfrm>
            <a:off x="5994211" y="-194214"/>
            <a:ext cx="6726077" cy="755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49297 -4.44444E-6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0.50573 -3.7037E-6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536" y="1268563"/>
            <a:ext cx="3921755" cy="428747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948" y="224699"/>
            <a:ext cx="6667982" cy="71044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776" y="6098479"/>
            <a:ext cx="8958021" cy="54527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5129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37639" y="93942"/>
            <a:ext cx="11748413" cy="4897685"/>
            <a:chOff x="237639" y="93942"/>
            <a:chExt cx="11748413" cy="489768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639" y="1670019"/>
              <a:ext cx="5858360" cy="3297420"/>
            </a:xfrm>
            <a:prstGeom prst="rect">
              <a:avLst/>
            </a:prstGeom>
            <a:ln w="57150">
              <a:noFill/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343" y="1690488"/>
              <a:ext cx="4951709" cy="3301139"/>
            </a:xfrm>
            <a:prstGeom prst="rect">
              <a:avLst/>
            </a:prstGeom>
            <a:ln w="57150">
              <a:noFill/>
            </a:ln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6631" y="93942"/>
              <a:ext cx="5323566" cy="1234167"/>
            </a:xfrm>
            <a:prstGeom prst="rect">
              <a:avLst/>
            </a:prstGeom>
            <a:ln w="57150">
              <a:noFill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1425843" y="5309349"/>
            <a:ext cx="8927025" cy="1012992"/>
            <a:chOff x="1766806" y="5288076"/>
            <a:chExt cx="8927025" cy="1012992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6806" y="5354006"/>
              <a:ext cx="6069536" cy="947062"/>
            </a:xfrm>
            <a:prstGeom prst="rect">
              <a:avLst/>
            </a:prstGeom>
            <a:ln w="57150">
              <a:noFill/>
            </a:ln>
          </p:spPr>
        </p:pic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342" y="5288076"/>
              <a:ext cx="2857489" cy="1012992"/>
            </a:xfrm>
            <a:prstGeom prst="rect">
              <a:avLst/>
            </a:prstGeom>
            <a:ln w="5715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3033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786" y="170612"/>
            <a:ext cx="4170904" cy="277554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370" y="202674"/>
            <a:ext cx="4345065" cy="264943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817" y="3157579"/>
            <a:ext cx="6092099" cy="1069656"/>
          </a:xfrm>
          <a:prstGeom prst="rect">
            <a:avLst/>
          </a:prstGeom>
          <a:ln w="57150">
            <a:noFill/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07" y="4290498"/>
            <a:ext cx="3020309" cy="879076"/>
          </a:xfrm>
          <a:prstGeom prst="rect">
            <a:avLst/>
          </a:prstGeom>
          <a:ln w="57150">
            <a:noFill/>
          </a:ln>
        </p:spPr>
      </p:pic>
      <p:grpSp>
        <p:nvGrpSpPr>
          <p:cNvPr id="12" name="Group 11"/>
          <p:cNvGrpSpPr/>
          <p:nvPr/>
        </p:nvGrpSpPr>
        <p:grpSpPr>
          <a:xfrm>
            <a:off x="1092606" y="5333230"/>
            <a:ext cx="10062168" cy="1420575"/>
            <a:chOff x="459775" y="5177040"/>
            <a:chExt cx="10062168" cy="1420575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775" y="5177040"/>
              <a:ext cx="10062168" cy="675313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grpSp>
          <p:nvGrpSpPr>
            <p:cNvPr id="11" name="Group 10"/>
            <p:cNvGrpSpPr/>
            <p:nvPr/>
          </p:nvGrpSpPr>
          <p:grpSpPr>
            <a:xfrm>
              <a:off x="5529112" y="5885903"/>
              <a:ext cx="4992831" cy="711712"/>
              <a:chOff x="4449426" y="5708720"/>
              <a:chExt cx="4050572" cy="428685"/>
            </a:xfrm>
          </p:grpSpPr>
          <p:pic>
            <p:nvPicPr>
              <p:cNvPr id="9" name="Picture 8" descr="Screen Clippi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9426" y="5726617"/>
                <a:ext cx="1743318" cy="390580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</p:pic>
          <p:pic>
            <p:nvPicPr>
              <p:cNvPr id="10" name="Picture 9" descr="Screen Clippi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7468" y="5708720"/>
                <a:ext cx="2362530" cy="428685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0201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1999" cy="71096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হযরত আবু হুরায়রা (রাঃ) এর বর্ণিত হাদিস সংখ্যা কত ?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৫৩৪৫ (খ)৫৩৫৪ (গ)৭৩৪৫ </a:t>
            </a:r>
            <a:r>
              <a:rPr lang="bn-IN" sz="400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000" smtClean="0">
                <a:latin typeface="NikoshBAN" panose="02000000000000000000" pitchFamily="2" charset="0"/>
                <a:cs typeface="NikoshBAN" panose="02000000000000000000" pitchFamily="2" charset="0"/>
              </a:rPr>
              <a:t>ঘ)৫৩৭৪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২।এক মুমিনের উপর উপর মুমিনের কয়টি কর্তব্য ?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৬টি (খ) ৫টি (গ)৪টি (ঘ)৭টি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৩।সবচেয়ে বেশি হাদিস বর্ণনাকারী সাহাবী কে ?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হযরত আবু হুরায়রা(রাঃ)(খ)হযরত আয়েশা (রাঃ)(গ)হযরত আবু বকর (রাঃ)(ঘ)হযরত আবু সাঈদ খুদরী (রাঃ)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মিলিয়ে নাও- (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১)৫৩৭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(২) ৬টি (৩)হযরত আবু হুরায়রা(রাঃ)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78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590" y="216130"/>
            <a:ext cx="11770822" cy="221599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251" y="2720394"/>
            <a:ext cx="11873344" cy="21236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সালাম প্রদানের উপকারিতা সংক্ষেপে বর্ণনা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3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7355" cy="68580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10692" y="216132"/>
            <a:ext cx="71406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</a:p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আল্লাহ হাফেজ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2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12191999" cy="6647975"/>
            <a:chOff x="0" y="0"/>
            <a:chExt cx="12191999" cy="664797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0"/>
              <a:ext cx="12191999" cy="6647975"/>
              <a:chOff x="0" y="0"/>
              <a:chExt cx="12191999" cy="664797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0" y="0"/>
                <a:ext cx="12191999" cy="6647975"/>
                <a:chOff x="0" y="0"/>
                <a:chExt cx="12191999" cy="6647975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0" y="0"/>
                  <a:ext cx="12191999" cy="6647975"/>
                  <a:chOff x="0" y="0"/>
                  <a:chExt cx="12191999" cy="6647975"/>
                </a:xfrm>
              </p:grpSpPr>
              <p:sp>
                <p:nvSpPr>
                  <p:cNvPr id="3" name="Rectangle 2"/>
                  <p:cNvSpPr/>
                  <p:nvPr/>
                </p:nvSpPr>
                <p:spPr>
                  <a:xfrm>
                    <a:off x="6765694" y="1"/>
                    <a:ext cx="5426305" cy="6647974"/>
                  </a:xfrm>
                  <a:prstGeom prst="rect">
                    <a:avLst/>
                  </a:prstGeom>
                  <a:gradFill>
                    <a:gsLst>
                      <a:gs pos="50000">
                        <a:srgbClr val="C8D7D7"/>
                      </a:gs>
                      <a:gs pos="33744">
                        <a:srgbClr val="DDDDBF"/>
                      </a:gs>
                      <a:gs pos="0">
                        <a:schemeClr val="accent4">
                          <a:lumMod val="40000"/>
                          <a:lumOff val="60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2"/>
                      </a:gs>
                    </a:gsLst>
                    <a:lin ang="5400000" scaled="1"/>
                  </a:gradFill>
                  <a:ln w="762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bn-IN" sz="4400" b="1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endParaRPr lang="en-US" sz="4400" b="1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endParaRPr lang="en-US" sz="4400" b="1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endParaRPr lang="en-US" sz="4400" b="1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endParaRPr lang="en-US" sz="4400" b="1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endParaRPr lang="en-US" sz="4400" b="1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endParaRPr lang="en-US" sz="4400" b="1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endParaRPr lang="en-US" sz="4400" b="1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r>
                      <a:rPr lang="bn-IN" sz="44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শ্রেণি-দাখিল নবম-দশম</a:t>
                    </a:r>
                  </a:p>
                  <a:p>
                    <a:pPr algn="ctr"/>
                    <a:endParaRPr lang="en-US" sz="4400" b="1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0" y="0"/>
                    <a:ext cx="5636028" cy="6647974"/>
                  </a:xfrm>
                  <a:prstGeom prst="rect">
                    <a:avLst/>
                  </a:prstGeom>
                  <a:gradFill>
                    <a:gsLst>
                      <a:gs pos="54999">
                        <a:srgbClr val="C8D7D7"/>
                      </a:gs>
                      <a:gs pos="33744">
                        <a:srgbClr val="DDDDBF"/>
                      </a:gs>
                      <a:gs pos="0">
                        <a:schemeClr val="accent4">
                          <a:lumMod val="40000"/>
                          <a:lumOff val="60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2"/>
                      </a:gs>
                    </a:gsLst>
                    <a:lin ang="5400000" scaled="1"/>
                  </a:gradFill>
                  <a:ln w="76200">
                    <a:solidFill>
                      <a:srgbClr val="C0000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bn-IN" sz="6600" b="1" u="sng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পরিচিতি</a:t>
                    </a:r>
                  </a:p>
                  <a:p>
                    <a:endParaRPr lang="bn-IN" sz="8800" dirty="0" smtClean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endParaRPr lang="bn-IN" sz="3600" b="1" dirty="0" smtClean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endParaRPr lang="bn-IN" sz="3600" b="1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r>
                      <a:rPr lang="bn-IN" sz="40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মোঃ সাইফুর রহমান</a:t>
                    </a:r>
                  </a:p>
                  <a:p>
                    <a:r>
                      <a:rPr lang="bn-IN" sz="40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সহকারী শিক্ষক</a:t>
                    </a:r>
                  </a:p>
                  <a:p>
                    <a:r>
                      <a:rPr lang="bn-IN" sz="40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বানিয়ারগাতী মহিলা মডেল দাখিল মাদ্রাসা</a:t>
                    </a:r>
                  </a:p>
                  <a:p>
                    <a:r>
                      <a:rPr lang="bn-IN" sz="40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যশোর সদর,যশোর।</a:t>
                    </a:r>
                    <a:endParaRPr lang="en-US" sz="40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pic>
                <p:nvPicPr>
                  <p:cNvPr id="2" name="Picture 1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3110216" y="2806293"/>
                    <a:ext cx="6182461" cy="103538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856" b="9791"/>
                <a:stretch/>
              </p:blipFill>
              <p:spPr>
                <a:xfrm>
                  <a:off x="731520" y="1296784"/>
                  <a:ext cx="1702896" cy="2177247"/>
                </a:xfrm>
                <a:prstGeom prst="ellipse">
                  <a:avLst/>
                </a:prstGeom>
                <a:ln w="190500" cap="rnd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effectLst>
                  <a:outerShdw blurRad="127000" algn="bl" rotWithShape="0">
                    <a:srgbClr val="000000"/>
                  </a:outerShdw>
                </a:effectLst>
                <a:scene3d>
                  <a:camera prst="perspectiveFront" fov="5400000"/>
                  <a:lightRig rig="threePt" dir="t">
                    <a:rot lat="0" lon="0" rev="19200000"/>
                  </a:lightRig>
                </a:scene3d>
                <a:sp3d extrusionH="25400">
                  <a:bevelT w="304800" h="152400" prst="hardEdge"/>
                  <a:extrusionClr>
                    <a:srgbClr val="000000"/>
                  </a:extrusionClr>
                </a:sp3d>
              </p:spPr>
            </p:pic>
          </p:grpSp>
          <p:pic>
            <p:nvPicPr>
              <p:cNvPr id="4" name="Picture 3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81348" y="0"/>
                <a:ext cx="2367466" cy="3070495"/>
              </a:xfrm>
              <a:prstGeom prst="rect">
                <a:avLst/>
              </a:prstGeom>
            </p:spPr>
          </p:pic>
        </p:grpSp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2869" y="3070495"/>
              <a:ext cx="2324424" cy="2010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841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5" y="1051116"/>
            <a:ext cx="4090825" cy="228392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47" y="1107996"/>
            <a:ext cx="3655315" cy="228392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601" y="1107996"/>
            <a:ext cx="3549716" cy="228392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2" y="3630503"/>
            <a:ext cx="3177836" cy="276255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253" y="3736272"/>
            <a:ext cx="3830916" cy="2737794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283" y="3809629"/>
            <a:ext cx="3805225" cy="273779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448732" y="0"/>
            <a:ext cx="59749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4333" y="2737086"/>
            <a:ext cx="9283485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মুমিনের প্রতি অপর মুমিনের কর্তব্য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00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1444"/>
            <a:ext cx="121920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১।হাদিস কী তা বলতে পারবে।</a:t>
            </a:r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২।হাদিসের শাব্দিক অনুবাদ করতে পারবে।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হযরত আবু হুরায়রা (রাঃ) এর নাম করণের ইতিহাস বর্ণনা করতে পারবে।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।এক মুমিনের উপর অপর মুমিনের অধিকার সম্পর্কে বিশ্লেষন করতে পারবে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973" y="1162373"/>
            <a:ext cx="11696054" cy="4801314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হাদিসের পরিচয়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হাদিসের শাব্দিক অর্থ –কথা,বাণী, সংবাদ ,উপদেশ ইত্যাদি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ইসলামী শরিয়াতের দ্বিতীয় মূলভিত্তি হচ্ছে হাদিস,কুরআনের পরেই হাদিসের স্থান।নবী করীম (সঃ) এর কথা,কাজ ও মৌন সমর্থন, অনুরূপভাবে সাহাবী ও তাবেয়ীগণের কথা,কাজ ও মৌন সমর্থনকেও হাদিস বলে।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মতন অনুসারে হাদিস তিন প্রকার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(১) কাওলী (২)ফি’লী (৩)তাকরীরী।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" y="2123269"/>
            <a:ext cx="12099004" cy="261921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56462" y="247973"/>
            <a:ext cx="5261675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বাংলায় অনুবাদ 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58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9" y="1619142"/>
            <a:ext cx="5459116" cy="37274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452" y="1847605"/>
            <a:ext cx="6079243" cy="327047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64694" y="44210"/>
            <a:ext cx="11662611" cy="1611491"/>
            <a:chOff x="0" y="-73901"/>
            <a:chExt cx="12192000" cy="1652332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73901"/>
              <a:ext cx="12192000" cy="875374"/>
            </a:xfrm>
            <a:prstGeom prst="rect">
              <a:avLst/>
            </a:prstGeom>
          </p:spPr>
        </p:pic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4966" y="824457"/>
              <a:ext cx="3337034" cy="753974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-37548" y="5105328"/>
            <a:ext cx="12192000" cy="962413"/>
            <a:chOff x="0" y="4975327"/>
            <a:chExt cx="12192000" cy="962413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975327"/>
              <a:ext cx="12192000" cy="505916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34749"/>
              <a:ext cx="5532895" cy="502991"/>
            </a:xfrm>
            <a:prstGeom prst="rect">
              <a:avLst/>
            </a:prstGeom>
          </p:spPr>
        </p:pic>
      </p:grp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4146"/>
            <a:ext cx="8965032" cy="60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07" y="1599063"/>
            <a:ext cx="6908289" cy="431644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37" y="92988"/>
            <a:ext cx="4658887" cy="12956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2061275" y="6218910"/>
            <a:ext cx="9113003" cy="409632"/>
            <a:chOff x="2684111" y="5979327"/>
            <a:chExt cx="5934903" cy="409632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3743" y="6017432"/>
              <a:ext cx="5525271" cy="371527"/>
            </a:xfrm>
            <a:prstGeom prst="rect">
              <a:avLst/>
            </a:prstGeom>
            <a:ln w="57150">
              <a:noFill/>
            </a:ln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111" y="5979327"/>
              <a:ext cx="409632" cy="409632"/>
            </a:xfrm>
            <a:prstGeom prst="rect">
              <a:avLst/>
            </a:prstGeom>
            <a:ln w="5715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6208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74392" y="356461"/>
            <a:ext cx="7241567" cy="5534536"/>
            <a:chOff x="2088412" y="285478"/>
            <a:chExt cx="7348332" cy="593098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412" y="2089148"/>
              <a:ext cx="7348332" cy="4127313"/>
            </a:xfrm>
            <a:prstGeom prst="rect">
              <a:avLst/>
            </a:prstGeom>
            <a:ln w="57150">
              <a:solidFill>
                <a:srgbClr val="C00000"/>
              </a:solidFill>
            </a:ln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9343" y="285478"/>
              <a:ext cx="4467378" cy="1264353"/>
            </a:xfrm>
            <a:prstGeom prst="rect">
              <a:avLst/>
            </a:prstGeom>
            <a:ln w="57150">
              <a:solidFill>
                <a:srgbClr val="00B0F0"/>
              </a:solidFill>
            </a:ln>
          </p:spPr>
        </p:pic>
      </p:grpSp>
      <p:grpSp>
        <p:nvGrpSpPr>
          <p:cNvPr id="8" name="Group 7"/>
          <p:cNvGrpSpPr/>
          <p:nvPr/>
        </p:nvGrpSpPr>
        <p:grpSpPr>
          <a:xfrm>
            <a:off x="309639" y="6217830"/>
            <a:ext cx="9959028" cy="381054"/>
            <a:chOff x="325137" y="6476946"/>
            <a:chExt cx="9959028" cy="381054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137" y="6476946"/>
              <a:ext cx="8918918" cy="381053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4055" y="6476947"/>
              <a:ext cx="1040110" cy="381053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7912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247</Words>
  <Application>Microsoft Office PowerPoint</Application>
  <PresentationFormat>Widescreen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63</cp:revision>
  <dcterms:created xsi:type="dcterms:W3CDTF">2020-09-18T12:54:15Z</dcterms:created>
  <dcterms:modified xsi:type="dcterms:W3CDTF">2020-09-23T02:43:36Z</dcterms:modified>
</cp:coreProperties>
</file>