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8" r:id="rId3"/>
    <p:sldId id="277" r:id="rId4"/>
    <p:sldId id="260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C35D0-ECD3-4393-873F-93969F88AEF0}" type="doc">
      <dgm:prSet loTypeId="urn:microsoft.com/office/officeart/2005/8/layout/default#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81CDEB-B3F7-4CCB-B7F3-1645FEAB5BB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সিমপ্লেক্স</a:t>
          </a:r>
          <a:endParaRPr lang="en-US" dirty="0"/>
        </a:p>
      </dgm:t>
    </dgm:pt>
    <dgm:pt modelId="{EC958DA7-3067-4F80-B581-6E67B78051E2}" type="parTrans" cxnId="{B55452A9-ED2B-4DA5-AF34-D20D52F1A0B6}">
      <dgm:prSet/>
      <dgm:spPr/>
      <dgm:t>
        <a:bodyPr/>
        <a:lstStyle/>
        <a:p>
          <a:endParaRPr lang="en-US"/>
        </a:p>
      </dgm:t>
    </dgm:pt>
    <dgm:pt modelId="{9ACD4C84-0C95-4910-83C9-22A7D94A8844}" type="sibTrans" cxnId="{B55452A9-ED2B-4DA5-AF34-D20D52F1A0B6}">
      <dgm:prSet/>
      <dgm:spPr/>
      <dgm:t>
        <a:bodyPr/>
        <a:lstStyle/>
        <a:p>
          <a:endParaRPr lang="en-US"/>
        </a:p>
      </dgm:t>
    </dgm:pt>
    <dgm:pt modelId="{2DB318FA-1026-4CEB-A1CD-1497091FE0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হাফ - ডুপ্লেক্স</a:t>
          </a:r>
          <a:endParaRPr lang="en-US" dirty="0"/>
        </a:p>
      </dgm:t>
    </dgm:pt>
    <dgm:pt modelId="{9DD27542-093C-4DE9-B31F-8736B5478FD8}" type="parTrans" cxnId="{830FAE98-25D4-443E-8DC2-CFEB88E92A7F}">
      <dgm:prSet/>
      <dgm:spPr/>
      <dgm:t>
        <a:bodyPr/>
        <a:lstStyle/>
        <a:p>
          <a:endParaRPr lang="en-US"/>
        </a:p>
      </dgm:t>
    </dgm:pt>
    <dgm:pt modelId="{CB304252-5722-4E5E-99C7-25D1B4C88675}" type="sibTrans" cxnId="{830FAE98-25D4-443E-8DC2-CFEB88E92A7F}">
      <dgm:prSet/>
      <dgm:spPr/>
      <dgm:t>
        <a:bodyPr/>
        <a:lstStyle/>
        <a:p>
          <a:endParaRPr lang="en-US"/>
        </a:p>
      </dgm:t>
    </dgm:pt>
    <dgm:pt modelId="{26AF5B01-85DF-4C4C-9CEA-D8826C8A60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ফুল - ডুপ্লেক্স</a:t>
          </a:r>
          <a:endParaRPr lang="en-US" dirty="0"/>
        </a:p>
      </dgm:t>
    </dgm:pt>
    <dgm:pt modelId="{3CE14631-C36F-4EC9-9960-69FC416CEC96}" type="parTrans" cxnId="{7C8B468A-6972-4015-98B8-BFF72C683AD7}">
      <dgm:prSet/>
      <dgm:spPr/>
      <dgm:t>
        <a:bodyPr/>
        <a:lstStyle/>
        <a:p>
          <a:endParaRPr lang="en-US"/>
        </a:p>
      </dgm:t>
    </dgm:pt>
    <dgm:pt modelId="{357BF924-E1FF-4CBF-9791-01FFAA27FE24}" type="sibTrans" cxnId="{7C8B468A-6972-4015-98B8-BFF72C683AD7}">
      <dgm:prSet/>
      <dgm:spPr/>
      <dgm:t>
        <a:bodyPr/>
        <a:lstStyle/>
        <a:p>
          <a:endParaRPr lang="en-US"/>
        </a:p>
      </dgm:t>
    </dgm:pt>
    <dgm:pt modelId="{C9C2D1A7-0B88-4409-A973-2E2870696FCA}" type="pres">
      <dgm:prSet presAssocID="{863C35D0-ECD3-4393-873F-93969F88A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CE46B-A01C-4AF9-B9FB-BFC72626DC1B}" type="pres">
      <dgm:prSet presAssocID="{A681CDEB-B3F7-4CCB-B7F3-1645FEAB5BBF}" presName="node" presStyleLbl="node1" presStyleIdx="0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508D-66E3-4DF1-932F-F6FF17B2A852}" type="pres">
      <dgm:prSet presAssocID="{9ACD4C84-0C95-4910-83C9-22A7D94A8844}" presName="sibTrans" presStyleCnt="0"/>
      <dgm:spPr/>
      <dgm:t>
        <a:bodyPr/>
        <a:lstStyle/>
        <a:p>
          <a:endParaRPr lang="en-US"/>
        </a:p>
      </dgm:t>
    </dgm:pt>
    <dgm:pt modelId="{E3FDC14A-E735-4D32-8E55-1CCFD3E17797}" type="pres">
      <dgm:prSet presAssocID="{2DB318FA-1026-4CEB-A1CD-1497091FE0B1}" presName="node" presStyleLbl="node1" presStyleIdx="1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5194-B27A-4E27-BD4F-2C5F559DF1FB}" type="pres">
      <dgm:prSet presAssocID="{CB304252-5722-4E5E-99C7-25D1B4C88675}" presName="sibTrans" presStyleCnt="0"/>
      <dgm:spPr/>
      <dgm:t>
        <a:bodyPr/>
        <a:lstStyle/>
        <a:p>
          <a:endParaRPr lang="en-US"/>
        </a:p>
      </dgm:t>
    </dgm:pt>
    <dgm:pt modelId="{CDB32BFB-A161-438B-8C3A-679F91E4B7D4}" type="pres">
      <dgm:prSet presAssocID="{26AF5B01-85DF-4C4C-9CEA-D8826C8A6088}" presName="node" presStyleLbl="node1" presStyleIdx="2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B468A-6972-4015-98B8-BFF72C683AD7}" srcId="{863C35D0-ECD3-4393-873F-93969F88AEF0}" destId="{26AF5B01-85DF-4C4C-9CEA-D8826C8A6088}" srcOrd="2" destOrd="0" parTransId="{3CE14631-C36F-4EC9-9960-69FC416CEC96}" sibTransId="{357BF924-E1FF-4CBF-9791-01FFAA27FE24}"/>
    <dgm:cxn modelId="{B55452A9-ED2B-4DA5-AF34-D20D52F1A0B6}" srcId="{863C35D0-ECD3-4393-873F-93969F88AEF0}" destId="{A681CDEB-B3F7-4CCB-B7F3-1645FEAB5BBF}" srcOrd="0" destOrd="0" parTransId="{EC958DA7-3067-4F80-B581-6E67B78051E2}" sibTransId="{9ACD4C84-0C95-4910-83C9-22A7D94A8844}"/>
    <dgm:cxn modelId="{BEC5519D-EBB1-4DDB-8027-77E50D268793}" type="presOf" srcId="{26AF5B01-85DF-4C4C-9CEA-D8826C8A6088}" destId="{CDB32BFB-A161-438B-8C3A-679F91E4B7D4}" srcOrd="0" destOrd="0" presId="urn:microsoft.com/office/officeart/2005/8/layout/default#1"/>
    <dgm:cxn modelId="{28B7960A-08E2-4E98-BF6A-EB548FDEF802}" type="presOf" srcId="{A681CDEB-B3F7-4CCB-B7F3-1645FEAB5BBF}" destId="{D36CE46B-A01C-4AF9-B9FB-BFC72626DC1B}" srcOrd="0" destOrd="0" presId="urn:microsoft.com/office/officeart/2005/8/layout/default#1"/>
    <dgm:cxn modelId="{6F4B219D-2FD1-4F61-9375-CA113FC44399}" type="presOf" srcId="{2DB318FA-1026-4CEB-A1CD-1497091FE0B1}" destId="{E3FDC14A-E735-4D32-8E55-1CCFD3E17797}" srcOrd="0" destOrd="0" presId="urn:microsoft.com/office/officeart/2005/8/layout/default#1"/>
    <dgm:cxn modelId="{FD781AF0-2825-43D7-B310-F2C36CBD5B24}" type="presOf" srcId="{863C35D0-ECD3-4393-873F-93969F88AEF0}" destId="{C9C2D1A7-0B88-4409-A973-2E2870696FCA}" srcOrd="0" destOrd="0" presId="urn:microsoft.com/office/officeart/2005/8/layout/default#1"/>
    <dgm:cxn modelId="{830FAE98-25D4-443E-8DC2-CFEB88E92A7F}" srcId="{863C35D0-ECD3-4393-873F-93969F88AEF0}" destId="{2DB318FA-1026-4CEB-A1CD-1497091FE0B1}" srcOrd="1" destOrd="0" parTransId="{9DD27542-093C-4DE9-B31F-8736B5478FD8}" sibTransId="{CB304252-5722-4E5E-99C7-25D1B4C88675}"/>
    <dgm:cxn modelId="{D1C8FD15-098D-4142-8B66-EDD7C83B6C1F}" type="presParOf" srcId="{C9C2D1A7-0B88-4409-A973-2E2870696FCA}" destId="{D36CE46B-A01C-4AF9-B9FB-BFC72626DC1B}" srcOrd="0" destOrd="0" presId="urn:microsoft.com/office/officeart/2005/8/layout/default#1"/>
    <dgm:cxn modelId="{917CF7CA-A4D3-42EC-8D74-50890AB6C2E7}" type="presParOf" srcId="{C9C2D1A7-0B88-4409-A973-2E2870696FCA}" destId="{8D9D508D-66E3-4DF1-932F-F6FF17B2A852}" srcOrd="1" destOrd="0" presId="urn:microsoft.com/office/officeart/2005/8/layout/default#1"/>
    <dgm:cxn modelId="{A33B9AEB-3057-47D8-B115-2F960F92A193}" type="presParOf" srcId="{C9C2D1A7-0B88-4409-A973-2E2870696FCA}" destId="{E3FDC14A-E735-4D32-8E55-1CCFD3E17797}" srcOrd="2" destOrd="0" presId="urn:microsoft.com/office/officeart/2005/8/layout/default#1"/>
    <dgm:cxn modelId="{2BCC9B97-DF37-459C-B91D-0113976F7A24}" type="presParOf" srcId="{C9C2D1A7-0B88-4409-A973-2E2870696FCA}" destId="{1EF85194-B27A-4E27-BD4F-2C5F559DF1FB}" srcOrd="3" destOrd="0" presId="urn:microsoft.com/office/officeart/2005/8/layout/default#1"/>
    <dgm:cxn modelId="{FC634596-BD5D-4BA3-84C9-0A1E838AFEFD}" type="presParOf" srcId="{C9C2D1A7-0B88-4409-A973-2E2870696FCA}" destId="{CDB32BFB-A161-438B-8C3A-679F91E4B7D4}" srcOrd="4" destOrd="0" presId="urn:microsoft.com/office/officeart/2005/8/layout/default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C35D0-ECD3-4393-873F-93969F88AEF0}" type="doc">
      <dgm:prSet loTypeId="urn:microsoft.com/office/officeart/2005/8/layout/default#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1CDEB-B3F7-4CCB-B7F3-1645FEAB5BB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ইউনিকাস্ট</a:t>
          </a:r>
          <a:endParaRPr lang="en-US" dirty="0"/>
        </a:p>
      </dgm:t>
    </dgm:pt>
    <dgm:pt modelId="{EC958DA7-3067-4F80-B581-6E67B78051E2}" type="parTrans" cxnId="{B55452A9-ED2B-4DA5-AF34-D20D52F1A0B6}">
      <dgm:prSet/>
      <dgm:spPr/>
      <dgm:t>
        <a:bodyPr/>
        <a:lstStyle/>
        <a:p>
          <a:endParaRPr lang="en-US"/>
        </a:p>
      </dgm:t>
    </dgm:pt>
    <dgm:pt modelId="{9ACD4C84-0C95-4910-83C9-22A7D94A8844}" type="sibTrans" cxnId="{B55452A9-ED2B-4DA5-AF34-D20D52F1A0B6}">
      <dgm:prSet/>
      <dgm:spPr/>
      <dgm:t>
        <a:bodyPr/>
        <a:lstStyle/>
        <a:p>
          <a:endParaRPr lang="en-US"/>
        </a:p>
      </dgm:t>
    </dgm:pt>
    <dgm:pt modelId="{2DB318FA-1026-4CEB-A1CD-1497091FE0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ব্রডকাস্ট</a:t>
          </a:r>
          <a:endParaRPr lang="en-US" dirty="0"/>
        </a:p>
      </dgm:t>
    </dgm:pt>
    <dgm:pt modelId="{9DD27542-093C-4DE9-B31F-8736B5478FD8}" type="parTrans" cxnId="{830FAE98-25D4-443E-8DC2-CFEB88E92A7F}">
      <dgm:prSet/>
      <dgm:spPr/>
      <dgm:t>
        <a:bodyPr/>
        <a:lstStyle/>
        <a:p>
          <a:endParaRPr lang="en-US"/>
        </a:p>
      </dgm:t>
    </dgm:pt>
    <dgm:pt modelId="{CB304252-5722-4E5E-99C7-25D1B4C88675}" type="sibTrans" cxnId="{830FAE98-25D4-443E-8DC2-CFEB88E92A7F}">
      <dgm:prSet/>
      <dgm:spPr/>
      <dgm:t>
        <a:bodyPr/>
        <a:lstStyle/>
        <a:p>
          <a:endParaRPr lang="en-US"/>
        </a:p>
      </dgm:t>
    </dgm:pt>
    <dgm:pt modelId="{26AF5B01-85DF-4C4C-9CEA-D8826C8A60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মাল্টিকাস্ট</a:t>
          </a:r>
          <a:endParaRPr lang="en-US" dirty="0"/>
        </a:p>
      </dgm:t>
    </dgm:pt>
    <dgm:pt modelId="{3CE14631-C36F-4EC9-9960-69FC416CEC96}" type="parTrans" cxnId="{7C8B468A-6972-4015-98B8-BFF72C683AD7}">
      <dgm:prSet/>
      <dgm:spPr/>
      <dgm:t>
        <a:bodyPr/>
        <a:lstStyle/>
        <a:p>
          <a:endParaRPr lang="en-US"/>
        </a:p>
      </dgm:t>
    </dgm:pt>
    <dgm:pt modelId="{357BF924-E1FF-4CBF-9791-01FFAA27FE24}" type="sibTrans" cxnId="{7C8B468A-6972-4015-98B8-BFF72C683AD7}">
      <dgm:prSet/>
      <dgm:spPr/>
      <dgm:t>
        <a:bodyPr/>
        <a:lstStyle/>
        <a:p>
          <a:endParaRPr lang="en-US"/>
        </a:p>
      </dgm:t>
    </dgm:pt>
    <dgm:pt modelId="{C9C2D1A7-0B88-4409-A973-2E2870696FCA}" type="pres">
      <dgm:prSet presAssocID="{863C35D0-ECD3-4393-873F-93969F88A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CE46B-A01C-4AF9-B9FB-BFC72626DC1B}" type="pres">
      <dgm:prSet presAssocID="{A681CDEB-B3F7-4CCB-B7F3-1645FEAB5BBF}" presName="node" presStyleLbl="node1" presStyleIdx="0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508D-66E3-4DF1-932F-F6FF17B2A852}" type="pres">
      <dgm:prSet presAssocID="{9ACD4C84-0C95-4910-83C9-22A7D94A8844}" presName="sibTrans" presStyleCnt="0"/>
      <dgm:spPr/>
    </dgm:pt>
    <dgm:pt modelId="{E3FDC14A-E735-4D32-8E55-1CCFD3E17797}" type="pres">
      <dgm:prSet presAssocID="{2DB318FA-1026-4CEB-A1CD-1497091FE0B1}" presName="node" presStyleLbl="node1" presStyleIdx="1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5194-B27A-4E27-BD4F-2C5F559DF1FB}" type="pres">
      <dgm:prSet presAssocID="{CB304252-5722-4E5E-99C7-25D1B4C88675}" presName="sibTrans" presStyleCnt="0"/>
      <dgm:spPr/>
    </dgm:pt>
    <dgm:pt modelId="{CDB32BFB-A161-438B-8C3A-679F91E4B7D4}" type="pres">
      <dgm:prSet presAssocID="{26AF5B01-85DF-4C4C-9CEA-D8826C8A6088}" presName="node" presStyleLbl="node1" presStyleIdx="2" presStyleCnt="3" custScaleX="83891" custScaleY="32803" custLinFactNeighborX="-26233" custLinFactNeighborY="-4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B468A-6972-4015-98B8-BFF72C683AD7}" srcId="{863C35D0-ECD3-4393-873F-93969F88AEF0}" destId="{26AF5B01-85DF-4C4C-9CEA-D8826C8A6088}" srcOrd="2" destOrd="0" parTransId="{3CE14631-C36F-4EC9-9960-69FC416CEC96}" sibTransId="{357BF924-E1FF-4CBF-9791-01FFAA27FE24}"/>
    <dgm:cxn modelId="{8E7F5DC7-1F36-427A-A516-DDA9B1CF91D6}" type="presOf" srcId="{A681CDEB-B3F7-4CCB-B7F3-1645FEAB5BBF}" destId="{D36CE46B-A01C-4AF9-B9FB-BFC72626DC1B}" srcOrd="0" destOrd="0" presId="urn:microsoft.com/office/officeart/2005/8/layout/default#2"/>
    <dgm:cxn modelId="{E9346B95-9513-4359-9280-9717191FE700}" type="presOf" srcId="{2DB318FA-1026-4CEB-A1CD-1497091FE0B1}" destId="{E3FDC14A-E735-4D32-8E55-1CCFD3E17797}" srcOrd="0" destOrd="0" presId="urn:microsoft.com/office/officeart/2005/8/layout/default#2"/>
    <dgm:cxn modelId="{B55452A9-ED2B-4DA5-AF34-D20D52F1A0B6}" srcId="{863C35D0-ECD3-4393-873F-93969F88AEF0}" destId="{A681CDEB-B3F7-4CCB-B7F3-1645FEAB5BBF}" srcOrd="0" destOrd="0" parTransId="{EC958DA7-3067-4F80-B581-6E67B78051E2}" sibTransId="{9ACD4C84-0C95-4910-83C9-22A7D94A8844}"/>
    <dgm:cxn modelId="{B9DDA175-6516-4FE5-854C-B66383205D19}" type="presOf" srcId="{26AF5B01-85DF-4C4C-9CEA-D8826C8A6088}" destId="{CDB32BFB-A161-438B-8C3A-679F91E4B7D4}" srcOrd="0" destOrd="0" presId="urn:microsoft.com/office/officeart/2005/8/layout/default#2"/>
    <dgm:cxn modelId="{7BB15462-BDBB-450A-B00A-971225667135}" type="presOf" srcId="{863C35D0-ECD3-4393-873F-93969F88AEF0}" destId="{C9C2D1A7-0B88-4409-A973-2E2870696FCA}" srcOrd="0" destOrd="0" presId="urn:microsoft.com/office/officeart/2005/8/layout/default#2"/>
    <dgm:cxn modelId="{830FAE98-25D4-443E-8DC2-CFEB88E92A7F}" srcId="{863C35D0-ECD3-4393-873F-93969F88AEF0}" destId="{2DB318FA-1026-4CEB-A1CD-1497091FE0B1}" srcOrd="1" destOrd="0" parTransId="{9DD27542-093C-4DE9-B31F-8736B5478FD8}" sibTransId="{CB304252-5722-4E5E-99C7-25D1B4C88675}"/>
    <dgm:cxn modelId="{7790E434-D2E2-4136-8195-F56598AD25EB}" type="presParOf" srcId="{C9C2D1A7-0B88-4409-A973-2E2870696FCA}" destId="{D36CE46B-A01C-4AF9-B9FB-BFC72626DC1B}" srcOrd="0" destOrd="0" presId="urn:microsoft.com/office/officeart/2005/8/layout/default#2"/>
    <dgm:cxn modelId="{BDDA2267-7EEC-4358-91E9-06F10854930F}" type="presParOf" srcId="{C9C2D1A7-0B88-4409-A973-2E2870696FCA}" destId="{8D9D508D-66E3-4DF1-932F-F6FF17B2A852}" srcOrd="1" destOrd="0" presId="urn:microsoft.com/office/officeart/2005/8/layout/default#2"/>
    <dgm:cxn modelId="{8D6F60FF-8FA7-461D-B8D3-934311EBBD98}" type="presParOf" srcId="{C9C2D1A7-0B88-4409-A973-2E2870696FCA}" destId="{E3FDC14A-E735-4D32-8E55-1CCFD3E17797}" srcOrd="2" destOrd="0" presId="urn:microsoft.com/office/officeart/2005/8/layout/default#2"/>
    <dgm:cxn modelId="{D5CB6832-9857-448B-813B-3F8EA93D6CF2}" type="presParOf" srcId="{C9C2D1A7-0B88-4409-A973-2E2870696FCA}" destId="{1EF85194-B27A-4E27-BD4F-2C5F559DF1FB}" srcOrd="3" destOrd="0" presId="urn:microsoft.com/office/officeart/2005/8/layout/default#2"/>
    <dgm:cxn modelId="{8FC778A9-3926-4413-AC31-93C3D3CF2044}" type="presParOf" srcId="{C9C2D1A7-0B88-4409-A973-2E2870696FCA}" destId="{CDB32BFB-A161-438B-8C3A-679F91E4B7D4}" srcOrd="4" destOrd="0" presId="urn:microsoft.com/office/officeart/2005/8/layout/default#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5E916-4130-4035-A10B-AD60C9DFD0D5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C1DCE-28B9-4902-A9DD-0C638798BCB5}">
      <dgm:prSet phldrT="[Text]"/>
      <dgm:spPr/>
      <dgm:t>
        <a:bodyPr/>
        <a:lstStyle/>
        <a:p>
          <a:r>
            <a:rPr lang="bn-BD" dirty="0" smtClean="0"/>
            <a:t>রেডিও </a:t>
          </a:r>
          <a:endParaRPr lang="en-US" dirty="0"/>
        </a:p>
      </dgm:t>
    </dgm:pt>
    <dgm:pt modelId="{9120D82F-E9E8-4494-8759-094B9E99F8A2}" type="parTrans" cxnId="{4B8DFDF4-DB0B-400A-A6B1-1FE10B01B08A}">
      <dgm:prSet/>
      <dgm:spPr/>
      <dgm:t>
        <a:bodyPr/>
        <a:lstStyle/>
        <a:p>
          <a:endParaRPr lang="en-US"/>
        </a:p>
      </dgm:t>
    </dgm:pt>
    <dgm:pt modelId="{C7999C69-403F-499F-A91B-2C05F1BD24A8}" type="sibTrans" cxnId="{4B8DFDF4-DB0B-400A-A6B1-1FE10B01B08A}">
      <dgm:prSet/>
      <dgm:spPr/>
      <dgm:t>
        <a:bodyPr/>
        <a:lstStyle/>
        <a:p>
          <a:endParaRPr lang="en-US"/>
        </a:p>
      </dgm:t>
    </dgm:pt>
    <dgm:pt modelId="{2BA78BBE-1B47-4FED-9656-6DBB1C95EC1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টেলিভি</a:t>
          </a:r>
          <a:r>
            <a:rPr lang="bn-BD" dirty="0" smtClean="0"/>
            <a:t>শন</a:t>
          </a:r>
          <a:endParaRPr lang="en-US" dirty="0"/>
        </a:p>
      </dgm:t>
    </dgm:pt>
    <dgm:pt modelId="{83D437C1-7CDD-44B6-8645-67243EF81D05}" type="sibTrans" cxnId="{DF4E6142-6AE9-419D-8DED-161560E59EE7}">
      <dgm:prSet/>
      <dgm:spPr/>
      <dgm:t>
        <a:bodyPr/>
        <a:lstStyle/>
        <a:p>
          <a:endParaRPr lang="en-US"/>
        </a:p>
      </dgm:t>
    </dgm:pt>
    <dgm:pt modelId="{AD7CCFC9-D5C6-4957-A502-B89ED874AC1D}" type="parTrans" cxnId="{DF4E6142-6AE9-419D-8DED-161560E59EE7}">
      <dgm:prSet/>
      <dgm:spPr/>
      <dgm:t>
        <a:bodyPr/>
        <a:lstStyle/>
        <a:p>
          <a:endParaRPr lang="en-US"/>
        </a:p>
      </dgm:t>
    </dgm:pt>
    <dgm:pt modelId="{BCC501D8-7BD2-4D6D-BB29-7E28B40D7A3A}" type="pres">
      <dgm:prSet presAssocID="{A285E916-4130-4035-A10B-AD60C9DFD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8A790-84BD-4F56-B67D-BB09F8ABDFDF}" type="pres">
      <dgm:prSet presAssocID="{97CC1DCE-28B9-4902-A9DD-0C638798BCB5}" presName="compNode" presStyleCnt="0"/>
      <dgm:spPr/>
    </dgm:pt>
    <dgm:pt modelId="{7E5DA7CE-F504-47CB-BC46-0BCBAFC19425}" type="pres">
      <dgm:prSet presAssocID="{97CC1DCE-28B9-4902-A9DD-0C638798BCB5}" presName="pictRect" presStyleLbl="node1" presStyleIdx="0" presStyleCnt="2" custLinFactNeighborX="-76849" custLinFactNeighborY="6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F30AE-34FA-42A6-A0E5-9C036C74D19A}" type="pres">
      <dgm:prSet presAssocID="{97CC1DCE-28B9-4902-A9DD-0C638798BCB5}" presName="textRect" presStyleLbl="revTx" presStyleIdx="0" presStyleCnt="2" custLinFactNeighborX="-7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CE37-94A2-4529-A079-537EE0EBC09A}" type="pres">
      <dgm:prSet presAssocID="{C7999C69-403F-499F-A91B-2C05F1BD24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C07A1D-3481-4F2A-9E28-462CAD158F06}" type="pres">
      <dgm:prSet presAssocID="{2BA78BBE-1B47-4FED-9656-6DBB1C95EC11}" presName="compNode" presStyleCnt="0"/>
      <dgm:spPr/>
    </dgm:pt>
    <dgm:pt modelId="{B42424E4-D94C-4A40-8582-CA5C7AB15A43}" type="pres">
      <dgm:prSet presAssocID="{2BA78BBE-1B47-4FED-9656-6DBB1C95EC11}" presName="pictRect" presStyleLbl="node1" presStyleIdx="1" presStyleCnt="2" custLinFactNeighborX="61695" custLinFactNeighborY="62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4C9573-3E05-42BB-BE44-217F1C94F9CC}" type="pres">
      <dgm:prSet presAssocID="{2BA78BBE-1B47-4FED-9656-6DBB1C95EC11}" presName="textRect" presStyleLbl="revTx" presStyleIdx="1" presStyleCnt="2" custLinFactNeighborX="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C7B5F-A485-4A67-97DB-48FFF12FB1DA}" type="presOf" srcId="{97CC1DCE-28B9-4902-A9DD-0C638798BCB5}" destId="{FCAF30AE-34FA-42A6-A0E5-9C036C74D19A}" srcOrd="0" destOrd="0" presId="urn:microsoft.com/office/officeart/2005/8/layout/pList1#1"/>
    <dgm:cxn modelId="{AE2176E7-9859-43ED-BC04-86B254150A8D}" type="presOf" srcId="{2BA78BBE-1B47-4FED-9656-6DBB1C95EC11}" destId="{584C9573-3E05-42BB-BE44-217F1C94F9CC}" srcOrd="0" destOrd="0" presId="urn:microsoft.com/office/officeart/2005/8/layout/pList1#1"/>
    <dgm:cxn modelId="{A37E579A-64A4-4B35-95CB-A2EC94A55C34}" type="presOf" srcId="{C7999C69-403F-499F-A91B-2C05F1BD24A8}" destId="{DA27CE37-94A2-4529-A079-537EE0EBC09A}" srcOrd="0" destOrd="0" presId="urn:microsoft.com/office/officeart/2005/8/layout/pList1#1"/>
    <dgm:cxn modelId="{DF4E6142-6AE9-419D-8DED-161560E59EE7}" srcId="{A285E916-4130-4035-A10B-AD60C9DFD0D5}" destId="{2BA78BBE-1B47-4FED-9656-6DBB1C95EC11}" srcOrd="1" destOrd="0" parTransId="{AD7CCFC9-D5C6-4957-A502-B89ED874AC1D}" sibTransId="{83D437C1-7CDD-44B6-8645-67243EF81D05}"/>
    <dgm:cxn modelId="{4B8DFDF4-DB0B-400A-A6B1-1FE10B01B08A}" srcId="{A285E916-4130-4035-A10B-AD60C9DFD0D5}" destId="{97CC1DCE-28B9-4902-A9DD-0C638798BCB5}" srcOrd="0" destOrd="0" parTransId="{9120D82F-E9E8-4494-8759-094B9E99F8A2}" sibTransId="{C7999C69-403F-499F-A91B-2C05F1BD24A8}"/>
    <dgm:cxn modelId="{EE1B31DC-DFAB-4352-A23C-750C9CD36446}" type="presOf" srcId="{A285E916-4130-4035-A10B-AD60C9DFD0D5}" destId="{BCC501D8-7BD2-4D6D-BB29-7E28B40D7A3A}" srcOrd="0" destOrd="0" presId="urn:microsoft.com/office/officeart/2005/8/layout/pList1#1"/>
    <dgm:cxn modelId="{FBB65362-F6E3-4BA2-BF64-B6A82A658AD4}" type="presParOf" srcId="{BCC501D8-7BD2-4D6D-BB29-7E28B40D7A3A}" destId="{00E8A790-84BD-4F56-B67D-BB09F8ABDFDF}" srcOrd="0" destOrd="0" presId="urn:microsoft.com/office/officeart/2005/8/layout/pList1#1"/>
    <dgm:cxn modelId="{E7679702-2934-4CE0-A9E5-A5D8460A0692}" type="presParOf" srcId="{00E8A790-84BD-4F56-B67D-BB09F8ABDFDF}" destId="{7E5DA7CE-F504-47CB-BC46-0BCBAFC19425}" srcOrd="0" destOrd="0" presId="urn:microsoft.com/office/officeart/2005/8/layout/pList1#1"/>
    <dgm:cxn modelId="{CE32EC0D-68A1-417D-AF71-BF7F690415C9}" type="presParOf" srcId="{00E8A790-84BD-4F56-B67D-BB09F8ABDFDF}" destId="{FCAF30AE-34FA-42A6-A0E5-9C036C74D19A}" srcOrd="1" destOrd="0" presId="urn:microsoft.com/office/officeart/2005/8/layout/pList1#1"/>
    <dgm:cxn modelId="{AF1BF581-3706-4132-8BF6-F851AF65A1C9}" type="presParOf" srcId="{BCC501D8-7BD2-4D6D-BB29-7E28B40D7A3A}" destId="{DA27CE37-94A2-4529-A079-537EE0EBC09A}" srcOrd="1" destOrd="0" presId="urn:microsoft.com/office/officeart/2005/8/layout/pList1#1"/>
    <dgm:cxn modelId="{0FFBFCB0-1D8F-462E-9112-E5D0A8BD1C11}" type="presParOf" srcId="{BCC501D8-7BD2-4D6D-BB29-7E28B40D7A3A}" destId="{45C07A1D-3481-4F2A-9E28-462CAD158F06}" srcOrd="2" destOrd="0" presId="urn:microsoft.com/office/officeart/2005/8/layout/pList1#1"/>
    <dgm:cxn modelId="{17C2568A-8AD1-488E-8AD1-0F96D16BC583}" type="presParOf" srcId="{45C07A1D-3481-4F2A-9E28-462CAD158F06}" destId="{B42424E4-D94C-4A40-8582-CA5C7AB15A43}" srcOrd="0" destOrd="0" presId="urn:microsoft.com/office/officeart/2005/8/layout/pList1#1"/>
    <dgm:cxn modelId="{22329812-A8F1-46FF-993B-BFA9C75C39C2}" type="presParOf" srcId="{45C07A1D-3481-4F2A-9E28-462CAD158F06}" destId="{584C9573-3E05-42BB-BE44-217F1C94F9CC}" srcOrd="1" destOrd="0" presId="urn:microsoft.com/office/officeart/2005/8/layout/pList1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5E916-4130-4035-A10B-AD60C9DFD0D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C1DCE-28B9-4902-A9DD-0C638798BCB5}">
      <dgm:prSet phldrT="[Text]"/>
      <dgm:spPr/>
      <dgm:t>
        <a:bodyPr/>
        <a:lstStyle/>
        <a:p>
          <a:r>
            <a:rPr lang="bn-BD" dirty="0" smtClean="0"/>
            <a:t>রেডিও </a:t>
          </a:r>
          <a:endParaRPr lang="en-US" dirty="0"/>
        </a:p>
      </dgm:t>
    </dgm:pt>
    <dgm:pt modelId="{9120D82F-E9E8-4494-8759-094B9E99F8A2}" type="parTrans" cxnId="{4B8DFDF4-DB0B-400A-A6B1-1FE10B01B08A}">
      <dgm:prSet/>
      <dgm:spPr/>
      <dgm:t>
        <a:bodyPr/>
        <a:lstStyle/>
        <a:p>
          <a:endParaRPr lang="en-US"/>
        </a:p>
      </dgm:t>
    </dgm:pt>
    <dgm:pt modelId="{C7999C69-403F-499F-A91B-2C05F1BD24A8}" type="sibTrans" cxnId="{4B8DFDF4-DB0B-400A-A6B1-1FE10B01B08A}">
      <dgm:prSet/>
      <dgm:spPr/>
      <dgm:t>
        <a:bodyPr/>
        <a:lstStyle/>
        <a:p>
          <a:endParaRPr lang="en-US"/>
        </a:p>
      </dgm:t>
    </dgm:pt>
    <dgm:pt modelId="{2BA78BBE-1B47-4FED-9656-6DBB1C95EC1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টেলিভি</a:t>
          </a:r>
          <a:r>
            <a:rPr lang="bn-BD" dirty="0" smtClean="0"/>
            <a:t>শন</a:t>
          </a:r>
          <a:endParaRPr lang="en-US" dirty="0"/>
        </a:p>
      </dgm:t>
    </dgm:pt>
    <dgm:pt modelId="{83D437C1-7CDD-44B6-8645-67243EF81D05}" type="sibTrans" cxnId="{DF4E6142-6AE9-419D-8DED-161560E59EE7}">
      <dgm:prSet/>
      <dgm:spPr/>
      <dgm:t>
        <a:bodyPr/>
        <a:lstStyle/>
        <a:p>
          <a:endParaRPr lang="en-US"/>
        </a:p>
      </dgm:t>
    </dgm:pt>
    <dgm:pt modelId="{AD7CCFC9-D5C6-4957-A502-B89ED874AC1D}" type="parTrans" cxnId="{DF4E6142-6AE9-419D-8DED-161560E59EE7}">
      <dgm:prSet/>
      <dgm:spPr/>
      <dgm:t>
        <a:bodyPr/>
        <a:lstStyle/>
        <a:p>
          <a:endParaRPr lang="en-US"/>
        </a:p>
      </dgm:t>
    </dgm:pt>
    <dgm:pt modelId="{BCC501D8-7BD2-4D6D-BB29-7E28B40D7A3A}" type="pres">
      <dgm:prSet presAssocID="{A285E916-4130-4035-A10B-AD60C9DFD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8A790-84BD-4F56-B67D-BB09F8ABDFDF}" type="pres">
      <dgm:prSet presAssocID="{97CC1DCE-28B9-4902-A9DD-0C638798BCB5}" presName="compNode" presStyleCnt="0"/>
      <dgm:spPr/>
    </dgm:pt>
    <dgm:pt modelId="{7E5DA7CE-F504-47CB-BC46-0BCBAFC19425}" type="pres">
      <dgm:prSet presAssocID="{97CC1DCE-28B9-4902-A9DD-0C638798BCB5}" presName="pictRect" presStyleLbl="node1" presStyleIdx="0" presStyleCnt="2" custLinFactNeighborX="-76849" custLinFactNeighborY="6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F30AE-34FA-42A6-A0E5-9C036C74D19A}" type="pres">
      <dgm:prSet presAssocID="{97CC1DCE-28B9-4902-A9DD-0C638798BCB5}" presName="textRect" presStyleLbl="revTx" presStyleIdx="0" presStyleCnt="2" custLinFactNeighborX="-71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CE37-94A2-4529-A079-537EE0EBC09A}" type="pres">
      <dgm:prSet presAssocID="{C7999C69-403F-499F-A91B-2C05F1BD24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C07A1D-3481-4F2A-9E28-462CAD158F06}" type="pres">
      <dgm:prSet presAssocID="{2BA78BBE-1B47-4FED-9656-6DBB1C95EC11}" presName="compNode" presStyleCnt="0"/>
      <dgm:spPr/>
    </dgm:pt>
    <dgm:pt modelId="{B42424E4-D94C-4A40-8582-CA5C7AB15A43}" type="pres">
      <dgm:prSet presAssocID="{2BA78BBE-1B47-4FED-9656-6DBB1C95EC11}" presName="pictRect" presStyleLbl="node1" presStyleIdx="1" presStyleCnt="2" custLinFactNeighborX="61695" custLinFactNeighborY="62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4C9573-3E05-42BB-BE44-217F1C94F9CC}" type="pres">
      <dgm:prSet presAssocID="{2BA78BBE-1B47-4FED-9656-6DBB1C95EC11}" presName="textRect" presStyleLbl="revTx" presStyleIdx="1" presStyleCnt="2" custLinFactNeighborX="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54B5C-C016-462B-AA21-65369B12FF47}" type="presOf" srcId="{C7999C69-403F-499F-A91B-2C05F1BD24A8}" destId="{DA27CE37-94A2-4529-A079-537EE0EBC09A}" srcOrd="0" destOrd="0" presId="urn:microsoft.com/office/officeart/2005/8/layout/pList1#2"/>
    <dgm:cxn modelId="{68EAB02A-BCCB-409D-9F97-E26C6FEAFA60}" type="presOf" srcId="{97CC1DCE-28B9-4902-A9DD-0C638798BCB5}" destId="{FCAF30AE-34FA-42A6-A0E5-9C036C74D19A}" srcOrd="0" destOrd="0" presId="urn:microsoft.com/office/officeart/2005/8/layout/pList1#2"/>
    <dgm:cxn modelId="{2E050656-5F67-486D-9DE2-0FBF8FB8B09C}" type="presOf" srcId="{A285E916-4130-4035-A10B-AD60C9DFD0D5}" destId="{BCC501D8-7BD2-4D6D-BB29-7E28B40D7A3A}" srcOrd="0" destOrd="0" presId="urn:microsoft.com/office/officeart/2005/8/layout/pList1#2"/>
    <dgm:cxn modelId="{3D7F08D6-1AD2-4633-880F-6858E6894CFD}" type="presOf" srcId="{2BA78BBE-1B47-4FED-9656-6DBB1C95EC11}" destId="{584C9573-3E05-42BB-BE44-217F1C94F9CC}" srcOrd="0" destOrd="0" presId="urn:microsoft.com/office/officeart/2005/8/layout/pList1#2"/>
    <dgm:cxn modelId="{DF4E6142-6AE9-419D-8DED-161560E59EE7}" srcId="{A285E916-4130-4035-A10B-AD60C9DFD0D5}" destId="{2BA78BBE-1B47-4FED-9656-6DBB1C95EC11}" srcOrd="1" destOrd="0" parTransId="{AD7CCFC9-D5C6-4957-A502-B89ED874AC1D}" sibTransId="{83D437C1-7CDD-44B6-8645-67243EF81D05}"/>
    <dgm:cxn modelId="{4B8DFDF4-DB0B-400A-A6B1-1FE10B01B08A}" srcId="{A285E916-4130-4035-A10B-AD60C9DFD0D5}" destId="{97CC1DCE-28B9-4902-A9DD-0C638798BCB5}" srcOrd="0" destOrd="0" parTransId="{9120D82F-E9E8-4494-8759-094B9E99F8A2}" sibTransId="{C7999C69-403F-499F-A91B-2C05F1BD24A8}"/>
    <dgm:cxn modelId="{EDC27AB6-3E0E-4ED1-8A1D-69362160DFF4}" type="presParOf" srcId="{BCC501D8-7BD2-4D6D-BB29-7E28B40D7A3A}" destId="{00E8A790-84BD-4F56-B67D-BB09F8ABDFDF}" srcOrd="0" destOrd="0" presId="urn:microsoft.com/office/officeart/2005/8/layout/pList1#2"/>
    <dgm:cxn modelId="{B409E772-CDDB-4DFA-88D6-FD3095685854}" type="presParOf" srcId="{00E8A790-84BD-4F56-B67D-BB09F8ABDFDF}" destId="{7E5DA7CE-F504-47CB-BC46-0BCBAFC19425}" srcOrd="0" destOrd="0" presId="urn:microsoft.com/office/officeart/2005/8/layout/pList1#2"/>
    <dgm:cxn modelId="{4F7B6668-A7E3-4779-9E10-E0FEB7157E66}" type="presParOf" srcId="{00E8A790-84BD-4F56-B67D-BB09F8ABDFDF}" destId="{FCAF30AE-34FA-42A6-A0E5-9C036C74D19A}" srcOrd="1" destOrd="0" presId="urn:microsoft.com/office/officeart/2005/8/layout/pList1#2"/>
    <dgm:cxn modelId="{2C0C1EE5-22FE-4C3F-8E22-B37A21931EFB}" type="presParOf" srcId="{BCC501D8-7BD2-4D6D-BB29-7E28B40D7A3A}" destId="{DA27CE37-94A2-4529-A079-537EE0EBC09A}" srcOrd="1" destOrd="0" presId="urn:microsoft.com/office/officeart/2005/8/layout/pList1#2"/>
    <dgm:cxn modelId="{BD99AAFE-FCEA-4CD2-85E7-35FD8C1EA88E}" type="presParOf" srcId="{BCC501D8-7BD2-4D6D-BB29-7E28B40D7A3A}" destId="{45C07A1D-3481-4F2A-9E28-462CAD158F06}" srcOrd="2" destOrd="0" presId="urn:microsoft.com/office/officeart/2005/8/layout/pList1#2"/>
    <dgm:cxn modelId="{AB42C815-666D-45BF-A820-2A561202D075}" type="presParOf" srcId="{45C07A1D-3481-4F2A-9E28-462CAD158F06}" destId="{B42424E4-D94C-4A40-8582-CA5C7AB15A43}" srcOrd="0" destOrd="0" presId="urn:microsoft.com/office/officeart/2005/8/layout/pList1#2"/>
    <dgm:cxn modelId="{D2ABB087-C2DA-44EE-8E90-E5B7A00FD0C7}" type="presParOf" srcId="{45C07A1D-3481-4F2A-9E28-462CAD158F06}" destId="{584C9573-3E05-42BB-BE44-217F1C94F9CC}" srcOrd="1" destOrd="0" presId="urn:microsoft.com/office/officeart/2005/8/layout/pList1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7F34-4E07-4A65-8D30-D735C0C023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231B8-DF63-4BFE-A571-D73C7CA76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5102-E673-4E08-B67A-9E1CF8EECE94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1208-78E8-4E7E-B341-7376F63CE971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53AE-78D6-434B-B831-AE65D22C6314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83421"/>
      </p:ext>
    </p:extLst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83421"/>
      </p:ext>
    </p:extLst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241377"/>
      </p:ext>
    </p:extLst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F609-6213-4BB6-8792-C24E53D76A95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FC22-E4F3-43AD-8CB0-10713ACD978A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5674-21D2-4C2D-BC88-5BD09C71C7A8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0CF-CBF8-40D9-8F73-6A54D6D2F1AE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0335-6666-4422-B1D9-7CE71E627807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4DEA-88C0-4A42-BC48-8B00E610F3A4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0290-9C38-4079-9129-ACD13901F3DB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070B-7AD2-474D-AA41-A379C22D0A88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ircl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CCC6-9AB4-4987-920E-48FF62AC3FC3}" type="datetime1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4CF4-4379-4E1E-B51D-CD90ABDF1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ransition spd="med" advClick="0" advTm="5000">
    <p:circle/>
    <p:sndAc>
      <p:stSnd>
        <p:snd r:embed="rId16" name="chimes.wav" builtIn="1"/>
      </p:stSnd>
    </p:sndAc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43750" cy="47625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B0A4D6-E189-4D05-9D38-EC805D473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67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E3BC60-93D8-40CE-97E2-80F0381C9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23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53000" y="1371600"/>
            <a:ext cx="3581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উভয় দিক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ট্রান্সমিট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5400" y="3362980"/>
            <a:ext cx="7086600" cy="3495020"/>
            <a:chOff x="1752600" y="2590800"/>
            <a:chExt cx="6165850" cy="3495020"/>
          </a:xfrm>
        </p:grpSpPr>
        <p:sp>
          <p:nvSpPr>
            <p:cNvPr id="13" name="TextBox 12"/>
            <p:cNvSpPr txBox="1"/>
            <p:nvPr/>
          </p:nvSpPr>
          <p:spPr>
            <a:xfrm>
              <a:off x="1905000" y="556260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মোবাইল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562600"/>
              <a:ext cx="1907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টেলিফোন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E:\Power Point File\Image\te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667000"/>
              <a:ext cx="2736850" cy="2736850"/>
            </a:xfrm>
            <a:prstGeom prst="rect">
              <a:avLst/>
            </a:prstGeom>
            <a:noFill/>
          </p:spPr>
        </p:pic>
        <p:pic>
          <p:nvPicPr>
            <p:cNvPr id="1027" name="Picture 3" descr="E:\Power Point File\Image\mobil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2590800"/>
              <a:ext cx="2271712" cy="2897188"/>
            </a:xfrm>
            <a:prstGeom prst="rect">
              <a:avLst/>
            </a:prstGeom>
            <a:noFill/>
          </p:spPr>
        </p:pic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2004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ফুল</a:t>
            </a:r>
            <a:r>
              <a:rPr lang="en-US" sz="3600" dirty="0" smtClean="0"/>
              <a:t> </a:t>
            </a:r>
            <a:r>
              <a:rPr lang="bn-BD" sz="3600" dirty="0" smtClean="0"/>
              <a:t>ডুপ্লেক্স</a:t>
            </a:r>
            <a:endParaRPr lang="en-US" sz="3600" dirty="0"/>
          </a:p>
        </p:txBody>
      </p:sp>
      <p:pic>
        <p:nvPicPr>
          <p:cNvPr id="20" name="Picture 4" descr="E:\Power Point File\Image\fu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95400"/>
            <a:ext cx="3352800" cy="197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595659761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048000" cy="7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/>
              <a:t>ইউনিকাস্ট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35185" y="1284744"/>
            <a:ext cx="4179867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দ্ধতিতে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ইউনিকাস্ট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ট্রান্সমিশন মোড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572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সিমপ্লেক্স, হাফ-ডুপ্লেক্স ও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ফুল-ডুপ্লেক্স মোড হয়ে থাকে।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E:\Power Point File\Image\u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3493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3810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ইউনিকাস্ট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ট্রান্সমিশন মোড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736131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29718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2500" b="1" dirty="0" smtClean="0"/>
              <a:t>ব্রডকাস্ট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396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কাস্ট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ট্রান্সমিশন মোড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1" y="1371600"/>
            <a:ext cx="437165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দ্ধতি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ট্রান্সমিট হয় এবং  নেটওয়ার্ক ভূক্ত সকল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কই তা গ্রহন করতে পারবে।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3183485287"/>
              </p:ext>
            </p:extLst>
          </p:nvPr>
        </p:nvGraphicFramePr>
        <p:xfrm>
          <a:off x="1438993" y="42672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E:\Power Point File\Image\broadcu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219200"/>
            <a:ext cx="3048000" cy="241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414201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ower Point File\Image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971800" cy="36011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29718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500" b="1" dirty="0" err="1" smtClean="0"/>
              <a:t>মাল্টি</a:t>
            </a:r>
            <a:r>
              <a:rPr lang="bn-BD" sz="2500" b="1" dirty="0" smtClean="0"/>
              <a:t>কাস্ট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1" y="1371600"/>
            <a:ext cx="4371652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দ্ধতি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ট্রান্সমিট হয় এবং  নেটওয়ার্ক ভূক্ত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</a:t>
            </a:r>
            <a:r>
              <a:rPr lang="bn-BD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কই তা গ্রহন করতে পারবে।</a:t>
            </a:r>
            <a:r>
              <a:rPr lang="en-US" sz="2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228600"/>
            <a:ext cx="29718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মাল্টিকাস্ট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মাল্টিকাস্ট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ট্রান্সমিশন মোড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657600" cy="99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57200" y="2971800"/>
            <a:ext cx="4038600" cy="152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dirty="0"/>
              <a:t>ব্রডকাষ্ট মোড শুধুমাত্র সিমপ্লেক্স হতে পারে, স্বপক্ষে যুক্তি দাও। </a:t>
            </a:r>
            <a:endParaRPr lang="bn-BD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48200" y="2971800"/>
            <a:ext cx="4038600" cy="152399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bn-BD" dirty="0"/>
              <a:t>শ্রেণী কক্ষে পাঠদানে হাফ- ডুপ্লেক্স উপযোগী ব্যাখ্যা কর। </a:t>
            </a:r>
            <a:endParaRPr lang="bn-BD" sz="3200" dirty="0"/>
          </a:p>
        </p:txBody>
      </p:sp>
    </p:spTree>
    <p:extLst>
      <p:ext uri="{BB962C8B-B14F-4D97-AF65-F5344CB8AC3E}">
        <p14:creationId xmlns="" xmlns:p14="http://schemas.microsoft.com/office/powerpoint/2010/main" val="2574695792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6576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676400"/>
            <a:ext cx="8001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BD" sz="2500" dirty="0">
                <a:latin typeface="NikoshBAN" panose="02000000000000000000" pitchFamily="2" charset="0"/>
                <a:cs typeface="NikoshBAN" panose="02000000000000000000" pitchFamily="2" charset="0"/>
              </a:rPr>
              <a:t>ফুল ডুপ্লেক্স ট্রান্সমিশন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 </a:t>
            </a:r>
            <a:r>
              <a:rPr lang="bn-BD" sz="2500" dirty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কোন ধরনের মোড ব্যবহার করা হয়।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73119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3352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905000"/>
            <a:ext cx="8991600" cy="3810000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১। ডাটা ট্রান্সমিশন মোড কী?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ইউনিকাষ্ট ডাটা ট্রান্সমিশন মোড এর একটি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দাও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ডাটা একই সাথে দুই দিকে প্রবাহিত হয় এমন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মোডের নাম বল।</a:t>
            </a:r>
          </a:p>
          <a:p>
            <a:pPr marL="342900" indent="-342900">
              <a:buAutoNum type="arabicPeriod"/>
            </a:pP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194206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4648200"/>
            <a:ext cx="8229600" cy="1567542"/>
          </a:xfrm>
          <a:prstGeom prst="roundRect">
            <a:avLst>
              <a:gd name="adj" fmla="val 1227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কোন মোড আছে কী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যেখানে শুধুমাত্র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আদিষ্ট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(অনুমোদিতিত) প্রাপক সমূহই ডাটা গ্রহন করতে পারবে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871" y="1371600"/>
            <a:ext cx="598292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457200"/>
            <a:ext cx="35814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442692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6934200" cy="4648200"/>
          </a:xfrm>
          <a:prstGeom prst="rect">
            <a:avLst/>
          </a:prstGeom>
        </p:spPr>
      </p:pic>
      <p:pic>
        <p:nvPicPr>
          <p:cNvPr id="7" name="Picture 6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9" name="Picture 8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0401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lower\flower TEACHE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"/>
            <a:ext cx="70866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5818267"/>
      </p:ext>
    </p:extLst>
  </p:cSld>
  <p:clrMapOvr>
    <a:masterClrMapping/>
  </p:clrMapOvr>
  <p:transition spd="med" advClick="0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600200"/>
            <a:ext cx="7696200" cy="2739211"/>
          </a:xfrm>
          <a:prstGeom prst="rect">
            <a:avLst/>
          </a:prstGeom>
          <a:ln w="38100">
            <a:solidFill>
              <a:srgbClr val="4E12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শ্রেণীঃ দ্বাদশ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 ২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000" b="1" dirty="0"/>
              <a:t>ডাটা ট্রান্সমিশন মোড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743200" y="457200"/>
            <a:ext cx="3733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76400" y="762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দেখে কী বুঝতে পারছ?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Power Point File\Image\Simpl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81026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8952838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295400" y="1066800"/>
            <a:ext cx="6400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আমাদের আজকের পাঠ-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219200" y="2362200"/>
            <a:ext cx="6629400" cy="1119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ডাটা ট্রান্সমিশন মোড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6542" y="263612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219200"/>
            <a:ext cx="552559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066800" y="2209800"/>
            <a:ext cx="73152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dirty="0" smtClean="0"/>
              <a:t>১</a:t>
            </a:r>
            <a:r>
              <a:rPr lang="en-US" sz="2200" dirty="0" smtClean="0"/>
              <a:t>.</a:t>
            </a:r>
            <a:r>
              <a:rPr lang="bn-BD" sz="2200" dirty="0" smtClean="0"/>
              <a:t> ডাটা ট্রান্সমিশন মোড কী তা বলতে পারবে </a:t>
            </a:r>
          </a:p>
          <a:p>
            <a:endParaRPr lang="en-US" sz="2200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1066800" y="3581400"/>
            <a:ext cx="7391400" cy="9144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dirty="0" smtClean="0"/>
              <a:t>২</a:t>
            </a:r>
            <a:r>
              <a:rPr lang="en-US" sz="2200" dirty="0" smtClean="0"/>
              <a:t>.</a:t>
            </a:r>
            <a:r>
              <a:rPr lang="bn-BD" sz="2200" dirty="0" smtClean="0"/>
              <a:t> ডাটা ট্রান্সমিশন মোড এর প্রকারভেদ বর্ণনা করতে পারবে</a:t>
            </a:r>
          </a:p>
          <a:p>
            <a:endParaRPr lang="en-US" sz="22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1066800" y="4876800"/>
            <a:ext cx="7391400" cy="9144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dirty="0" smtClean="0"/>
              <a:t>৩</a:t>
            </a:r>
            <a:r>
              <a:rPr lang="en-US" sz="2200" dirty="0" smtClean="0"/>
              <a:t>. </a:t>
            </a:r>
            <a:r>
              <a:rPr lang="bn-BD" sz="2200" dirty="0" smtClean="0"/>
              <a:t>ডাটা ট্রান্সমিশন মোড এর বৈশিষ্ট্য বিশ্লেষণ করতে পারবে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793933306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443399398"/>
              </p:ext>
            </p:extLst>
          </p:nvPr>
        </p:nvGraphicFramePr>
        <p:xfrm>
          <a:off x="5334000" y="762000"/>
          <a:ext cx="2819400" cy="246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3991958415"/>
              </p:ext>
            </p:extLst>
          </p:nvPr>
        </p:nvGraphicFramePr>
        <p:xfrm>
          <a:off x="5410200" y="3581400"/>
          <a:ext cx="2819400" cy="246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143000" y="990600"/>
            <a:ext cx="41148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ডাটা প্রবাহের দিকের ভিত্তিতে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143000" y="3657600"/>
            <a:ext cx="4191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প্রাপকের সংখ্যার ভিত্তিতে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2037798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048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dirty="0" smtClean="0"/>
              <a:t>সিমপ্লেক্স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1371600"/>
            <a:ext cx="4704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এই মোডে ডাটা শুধু এক দিকে প্রবাহিত হয় বিপরিত দিক থেকে প্রবাহিত হতে পারবে না।</a:t>
            </a:r>
          </a:p>
          <a:p>
            <a:pPr algn="just"/>
            <a:endParaRPr lang="bn-BD" sz="2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সিমপ্লেক্স ডাটা ট্রান্সমিশন মোড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1175793144"/>
              </p:ext>
            </p:extLst>
          </p:nvPr>
        </p:nvGraphicFramePr>
        <p:xfrm>
          <a:off x="1752600" y="48768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E:\Power Point File\Image\Simple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447800"/>
            <a:ext cx="3048001" cy="2522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70733516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9624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/>
              <a:t>হাফ ডুপ্লেক্স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371600"/>
            <a:ext cx="441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 দিক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ট্রান্সমিট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425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ডুপ্লেক্স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ট্রান্সমিশন মোড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429000"/>
            <a:ext cx="2133600" cy="1531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50292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ওয়াকি-টকি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Power Point File\Image\ha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371600"/>
            <a:ext cx="3429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74632197"/>
      </p:ext>
    </p:extLst>
  </p:cSld>
  <p:clrMapOvr>
    <a:masterClrMapping/>
  </p:clrMapOvr>
  <p:transition spd="med" advClick="0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334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সিমপ্লেক্স</vt:lpstr>
      <vt:lpstr>হাফ ডুপ্লেক্স</vt:lpstr>
      <vt:lpstr>ফুল ডুপ্লেক্স</vt:lpstr>
      <vt:lpstr>ইউনিকাস্ট</vt:lpstr>
      <vt:lpstr>ব্রডকাস্ট</vt:lpstr>
      <vt:lpstr>মাল্টিকাস্ট</vt:lpstr>
      <vt:lpstr>দলীয় কাজ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25</cp:revision>
  <dcterms:created xsi:type="dcterms:W3CDTF">2020-09-25T02:34:26Z</dcterms:created>
  <dcterms:modified xsi:type="dcterms:W3CDTF">2020-09-25T04:33:43Z</dcterms:modified>
</cp:coreProperties>
</file>