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8" r:id="rId2"/>
    <p:sldId id="27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75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284" y="741891"/>
            <a:ext cx="8797447" cy="53115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none" lIns="91440" tIns="45720" rIns="91440" bIns="45720" numCol="1">
            <a:prstTxWarp prst="textArchUp">
              <a:avLst>
                <a:gd name="adj" fmla="val 10829279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1800" y="914400"/>
            <a:ext cx="2362200" cy="609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বাতি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124200" y="3962400"/>
            <a:ext cx="3581400" cy="1143000"/>
            <a:chOff x="3124200" y="3962400"/>
            <a:chExt cx="3581400" cy="1143000"/>
          </a:xfrm>
        </p:grpSpPr>
        <p:sp>
          <p:nvSpPr>
            <p:cNvPr id="8" name="Rectangle 7"/>
            <p:cNvSpPr/>
            <p:nvPr/>
          </p:nvSpPr>
          <p:spPr>
            <a:xfrm>
              <a:off x="4343400" y="4546631"/>
              <a:ext cx="2362200" cy="55876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সুইচ</a:t>
              </a:r>
            </a:p>
            <a:p>
              <a:pPr algn="ctr"/>
              <a:endPara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124200" y="3962400"/>
              <a:ext cx="3048000" cy="306388"/>
              <a:chOff x="3124200" y="3962400"/>
              <a:chExt cx="3048000" cy="306388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4712112" y="3962400"/>
                <a:ext cx="38100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124200" y="4267200"/>
                <a:ext cx="16002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181600" y="4267200"/>
                <a:ext cx="9906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2059858" y="2057403"/>
            <a:ext cx="4113136" cy="2209798"/>
            <a:chOff x="2059858" y="2057403"/>
            <a:chExt cx="4113136" cy="2209798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954960" y="3162301"/>
              <a:ext cx="220979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068094" y="3162300"/>
              <a:ext cx="2209006" cy="7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072148" y="1676400"/>
            <a:ext cx="2273712" cy="609600"/>
            <a:chOff x="2072148" y="1676400"/>
            <a:chExt cx="2273712" cy="609600"/>
          </a:xfrm>
        </p:grpSpPr>
        <p:grpSp>
          <p:nvGrpSpPr>
            <p:cNvPr id="10" name="Group 8"/>
            <p:cNvGrpSpPr/>
            <p:nvPr/>
          </p:nvGrpSpPr>
          <p:grpSpPr>
            <a:xfrm>
              <a:off x="2667000" y="1676400"/>
              <a:ext cx="1061884" cy="609600"/>
              <a:chOff x="2035277" y="1295400"/>
              <a:chExt cx="1061884" cy="609600"/>
            </a:xfrm>
          </p:grpSpPr>
          <p:sp>
            <p:nvSpPr>
              <p:cNvPr id="26" name="Oval 4"/>
              <p:cNvSpPr/>
              <p:nvPr/>
            </p:nvSpPr>
            <p:spPr>
              <a:xfrm>
                <a:off x="2286000" y="129540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035277" y="1460090"/>
                <a:ext cx="1061884" cy="288869"/>
              </a:xfrm>
              <a:custGeom>
                <a:avLst/>
                <a:gdLst>
                  <a:gd name="connsiteX0" fmla="*/ 0 w 1061884"/>
                  <a:gd name="connsiteY0" fmla="*/ 206478 h 288869"/>
                  <a:gd name="connsiteX1" fmla="*/ 324464 w 1061884"/>
                  <a:gd name="connsiteY1" fmla="*/ 147484 h 288869"/>
                  <a:gd name="connsiteX2" fmla="*/ 339213 w 1061884"/>
                  <a:gd name="connsiteY2" fmla="*/ 44245 h 288869"/>
                  <a:gd name="connsiteX3" fmla="*/ 427703 w 1061884"/>
                  <a:gd name="connsiteY3" fmla="*/ 58994 h 288869"/>
                  <a:gd name="connsiteX4" fmla="*/ 471948 w 1061884"/>
                  <a:gd name="connsiteY4" fmla="*/ 73742 h 288869"/>
                  <a:gd name="connsiteX5" fmla="*/ 486696 w 1061884"/>
                  <a:gd name="connsiteY5" fmla="*/ 117987 h 288869"/>
                  <a:gd name="connsiteX6" fmla="*/ 471948 w 1061884"/>
                  <a:gd name="connsiteY6" fmla="*/ 191729 h 288869"/>
                  <a:gd name="connsiteX7" fmla="*/ 442451 w 1061884"/>
                  <a:gd name="connsiteY7" fmla="*/ 103239 h 288869"/>
                  <a:gd name="connsiteX8" fmla="*/ 486696 w 1061884"/>
                  <a:gd name="connsiteY8" fmla="*/ 58994 h 288869"/>
                  <a:gd name="connsiteX9" fmla="*/ 575187 w 1061884"/>
                  <a:gd name="connsiteY9" fmla="*/ 29497 h 288869"/>
                  <a:gd name="connsiteX10" fmla="*/ 619432 w 1061884"/>
                  <a:gd name="connsiteY10" fmla="*/ 44245 h 288869"/>
                  <a:gd name="connsiteX11" fmla="*/ 634180 w 1061884"/>
                  <a:gd name="connsiteY11" fmla="*/ 176981 h 288869"/>
                  <a:gd name="connsiteX12" fmla="*/ 589935 w 1061884"/>
                  <a:gd name="connsiteY12" fmla="*/ 132736 h 288869"/>
                  <a:gd name="connsiteX13" fmla="*/ 589935 w 1061884"/>
                  <a:gd name="connsiteY13" fmla="*/ 29497 h 288869"/>
                  <a:gd name="connsiteX14" fmla="*/ 634180 w 1061884"/>
                  <a:gd name="connsiteY14" fmla="*/ 0 h 288869"/>
                  <a:gd name="connsiteX15" fmla="*/ 737419 w 1061884"/>
                  <a:gd name="connsiteY15" fmla="*/ 44245 h 288869"/>
                  <a:gd name="connsiteX16" fmla="*/ 766916 w 1061884"/>
                  <a:gd name="connsiteY16" fmla="*/ 132736 h 288869"/>
                  <a:gd name="connsiteX17" fmla="*/ 752167 w 1061884"/>
                  <a:gd name="connsiteY17" fmla="*/ 176981 h 288869"/>
                  <a:gd name="connsiteX18" fmla="*/ 707922 w 1061884"/>
                  <a:gd name="connsiteY18" fmla="*/ 162233 h 288869"/>
                  <a:gd name="connsiteX19" fmla="*/ 722671 w 1061884"/>
                  <a:gd name="connsiteY19" fmla="*/ 73742 h 288869"/>
                  <a:gd name="connsiteX20" fmla="*/ 781664 w 1061884"/>
                  <a:gd name="connsiteY20" fmla="*/ 88491 h 288869"/>
                  <a:gd name="connsiteX21" fmla="*/ 796413 w 1061884"/>
                  <a:gd name="connsiteY21" fmla="*/ 132736 h 288869"/>
                  <a:gd name="connsiteX22" fmla="*/ 811161 w 1061884"/>
                  <a:gd name="connsiteY22" fmla="*/ 221226 h 288869"/>
                  <a:gd name="connsiteX23" fmla="*/ 855406 w 1061884"/>
                  <a:gd name="connsiteY23" fmla="*/ 206478 h 288869"/>
                  <a:gd name="connsiteX24" fmla="*/ 1061884 w 1061884"/>
                  <a:gd name="connsiteY24" fmla="*/ 191729 h 28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1884" h="288869">
                    <a:moveTo>
                      <a:pt x="0" y="206478"/>
                    </a:moveTo>
                    <a:cubicBezTo>
                      <a:pt x="197901" y="197054"/>
                      <a:pt x="296187" y="288869"/>
                      <a:pt x="324464" y="147484"/>
                    </a:cubicBezTo>
                    <a:cubicBezTo>
                      <a:pt x="331282" y="113397"/>
                      <a:pt x="334297" y="78658"/>
                      <a:pt x="339213" y="44245"/>
                    </a:cubicBezTo>
                    <a:cubicBezTo>
                      <a:pt x="368710" y="49161"/>
                      <a:pt x="398512" y="52507"/>
                      <a:pt x="427703" y="58994"/>
                    </a:cubicBezTo>
                    <a:cubicBezTo>
                      <a:pt x="442879" y="62366"/>
                      <a:pt x="460955" y="62749"/>
                      <a:pt x="471948" y="73742"/>
                    </a:cubicBezTo>
                    <a:cubicBezTo>
                      <a:pt x="482941" y="84735"/>
                      <a:pt x="481780" y="103239"/>
                      <a:pt x="486696" y="117987"/>
                    </a:cubicBezTo>
                    <a:cubicBezTo>
                      <a:pt x="481780" y="142568"/>
                      <a:pt x="495729" y="199656"/>
                      <a:pt x="471948" y="191729"/>
                    </a:cubicBezTo>
                    <a:cubicBezTo>
                      <a:pt x="442451" y="181897"/>
                      <a:pt x="442451" y="103239"/>
                      <a:pt x="442451" y="103239"/>
                    </a:cubicBezTo>
                    <a:cubicBezTo>
                      <a:pt x="457199" y="88491"/>
                      <a:pt x="468463" y="69123"/>
                      <a:pt x="486696" y="58994"/>
                    </a:cubicBezTo>
                    <a:cubicBezTo>
                      <a:pt x="513876" y="43894"/>
                      <a:pt x="575187" y="29497"/>
                      <a:pt x="575187" y="29497"/>
                    </a:cubicBezTo>
                    <a:cubicBezTo>
                      <a:pt x="589935" y="34413"/>
                      <a:pt x="607293" y="34533"/>
                      <a:pt x="619432" y="44245"/>
                    </a:cubicBezTo>
                    <a:cubicBezTo>
                      <a:pt x="670261" y="84908"/>
                      <a:pt x="643840" y="119026"/>
                      <a:pt x="634180" y="176981"/>
                    </a:cubicBezTo>
                    <a:cubicBezTo>
                      <a:pt x="619432" y="162233"/>
                      <a:pt x="601504" y="150090"/>
                      <a:pt x="589935" y="132736"/>
                    </a:cubicBezTo>
                    <a:cubicBezTo>
                      <a:pt x="570034" y="102884"/>
                      <a:pt x="569778" y="59733"/>
                      <a:pt x="589935" y="29497"/>
                    </a:cubicBezTo>
                    <a:cubicBezTo>
                      <a:pt x="599767" y="14749"/>
                      <a:pt x="619432" y="9832"/>
                      <a:pt x="634180" y="0"/>
                    </a:cubicBezTo>
                    <a:cubicBezTo>
                      <a:pt x="662054" y="6969"/>
                      <a:pt x="718559" y="14068"/>
                      <a:pt x="737419" y="44245"/>
                    </a:cubicBezTo>
                    <a:cubicBezTo>
                      <a:pt x="753898" y="70611"/>
                      <a:pt x="766916" y="132736"/>
                      <a:pt x="766916" y="132736"/>
                    </a:cubicBezTo>
                    <a:cubicBezTo>
                      <a:pt x="762000" y="147484"/>
                      <a:pt x="766072" y="170029"/>
                      <a:pt x="752167" y="176981"/>
                    </a:cubicBezTo>
                    <a:cubicBezTo>
                      <a:pt x="738262" y="183933"/>
                      <a:pt x="712193" y="177181"/>
                      <a:pt x="707922" y="162233"/>
                    </a:cubicBezTo>
                    <a:cubicBezTo>
                      <a:pt x="699707" y="133480"/>
                      <a:pt x="717755" y="103239"/>
                      <a:pt x="722671" y="73742"/>
                    </a:cubicBezTo>
                    <a:cubicBezTo>
                      <a:pt x="742335" y="78658"/>
                      <a:pt x="765836" y="75829"/>
                      <a:pt x="781664" y="88491"/>
                    </a:cubicBezTo>
                    <a:cubicBezTo>
                      <a:pt x="793803" y="98203"/>
                      <a:pt x="793041" y="117560"/>
                      <a:pt x="796413" y="132736"/>
                    </a:cubicBezTo>
                    <a:cubicBezTo>
                      <a:pt x="802900" y="161927"/>
                      <a:pt x="806245" y="191729"/>
                      <a:pt x="811161" y="221226"/>
                    </a:cubicBezTo>
                    <a:cubicBezTo>
                      <a:pt x="825909" y="216310"/>
                      <a:pt x="839966" y="208294"/>
                      <a:pt x="855406" y="206478"/>
                    </a:cubicBezTo>
                    <a:cubicBezTo>
                      <a:pt x="923935" y="198416"/>
                      <a:pt x="1061884" y="191729"/>
                      <a:pt x="1061884" y="191729"/>
                    </a:cubicBez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2072148" y="2053352"/>
              <a:ext cx="609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36260" y="2042652"/>
              <a:ext cx="609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333568" y="1676400"/>
            <a:ext cx="1838632" cy="609600"/>
            <a:chOff x="4333568" y="1676400"/>
            <a:chExt cx="1838632" cy="609600"/>
          </a:xfrm>
        </p:grpSpPr>
        <p:sp>
          <p:nvSpPr>
            <p:cNvPr id="28" name="Oval 4"/>
            <p:cNvSpPr/>
            <p:nvPr/>
          </p:nvSpPr>
          <p:spPr>
            <a:xfrm>
              <a:off x="4584291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33568" y="1841090"/>
              <a:ext cx="1061884" cy="288869"/>
            </a:xfrm>
            <a:custGeom>
              <a:avLst/>
              <a:gdLst>
                <a:gd name="connsiteX0" fmla="*/ 0 w 1061884"/>
                <a:gd name="connsiteY0" fmla="*/ 206478 h 288869"/>
                <a:gd name="connsiteX1" fmla="*/ 324464 w 1061884"/>
                <a:gd name="connsiteY1" fmla="*/ 147484 h 288869"/>
                <a:gd name="connsiteX2" fmla="*/ 339213 w 1061884"/>
                <a:gd name="connsiteY2" fmla="*/ 44245 h 288869"/>
                <a:gd name="connsiteX3" fmla="*/ 427703 w 1061884"/>
                <a:gd name="connsiteY3" fmla="*/ 58994 h 288869"/>
                <a:gd name="connsiteX4" fmla="*/ 471948 w 1061884"/>
                <a:gd name="connsiteY4" fmla="*/ 73742 h 288869"/>
                <a:gd name="connsiteX5" fmla="*/ 486696 w 1061884"/>
                <a:gd name="connsiteY5" fmla="*/ 117987 h 288869"/>
                <a:gd name="connsiteX6" fmla="*/ 471948 w 1061884"/>
                <a:gd name="connsiteY6" fmla="*/ 191729 h 288869"/>
                <a:gd name="connsiteX7" fmla="*/ 442451 w 1061884"/>
                <a:gd name="connsiteY7" fmla="*/ 103239 h 288869"/>
                <a:gd name="connsiteX8" fmla="*/ 486696 w 1061884"/>
                <a:gd name="connsiteY8" fmla="*/ 58994 h 288869"/>
                <a:gd name="connsiteX9" fmla="*/ 575187 w 1061884"/>
                <a:gd name="connsiteY9" fmla="*/ 29497 h 288869"/>
                <a:gd name="connsiteX10" fmla="*/ 619432 w 1061884"/>
                <a:gd name="connsiteY10" fmla="*/ 44245 h 288869"/>
                <a:gd name="connsiteX11" fmla="*/ 634180 w 1061884"/>
                <a:gd name="connsiteY11" fmla="*/ 176981 h 288869"/>
                <a:gd name="connsiteX12" fmla="*/ 589935 w 1061884"/>
                <a:gd name="connsiteY12" fmla="*/ 132736 h 288869"/>
                <a:gd name="connsiteX13" fmla="*/ 589935 w 1061884"/>
                <a:gd name="connsiteY13" fmla="*/ 29497 h 288869"/>
                <a:gd name="connsiteX14" fmla="*/ 634180 w 1061884"/>
                <a:gd name="connsiteY14" fmla="*/ 0 h 288869"/>
                <a:gd name="connsiteX15" fmla="*/ 737419 w 1061884"/>
                <a:gd name="connsiteY15" fmla="*/ 44245 h 288869"/>
                <a:gd name="connsiteX16" fmla="*/ 766916 w 1061884"/>
                <a:gd name="connsiteY16" fmla="*/ 132736 h 288869"/>
                <a:gd name="connsiteX17" fmla="*/ 752167 w 1061884"/>
                <a:gd name="connsiteY17" fmla="*/ 176981 h 288869"/>
                <a:gd name="connsiteX18" fmla="*/ 707922 w 1061884"/>
                <a:gd name="connsiteY18" fmla="*/ 162233 h 288869"/>
                <a:gd name="connsiteX19" fmla="*/ 722671 w 1061884"/>
                <a:gd name="connsiteY19" fmla="*/ 73742 h 288869"/>
                <a:gd name="connsiteX20" fmla="*/ 781664 w 1061884"/>
                <a:gd name="connsiteY20" fmla="*/ 88491 h 288869"/>
                <a:gd name="connsiteX21" fmla="*/ 796413 w 1061884"/>
                <a:gd name="connsiteY21" fmla="*/ 132736 h 288869"/>
                <a:gd name="connsiteX22" fmla="*/ 811161 w 1061884"/>
                <a:gd name="connsiteY22" fmla="*/ 221226 h 288869"/>
                <a:gd name="connsiteX23" fmla="*/ 855406 w 1061884"/>
                <a:gd name="connsiteY23" fmla="*/ 206478 h 288869"/>
                <a:gd name="connsiteX24" fmla="*/ 1061884 w 1061884"/>
                <a:gd name="connsiteY24" fmla="*/ 191729 h 28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1884" h="288869">
                  <a:moveTo>
                    <a:pt x="0" y="206478"/>
                  </a:moveTo>
                  <a:cubicBezTo>
                    <a:pt x="197901" y="197054"/>
                    <a:pt x="296187" y="288869"/>
                    <a:pt x="324464" y="147484"/>
                  </a:cubicBezTo>
                  <a:cubicBezTo>
                    <a:pt x="331282" y="113397"/>
                    <a:pt x="334297" y="78658"/>
                    <a:pt x="339213" y="44245"/>
                  </a:cubicBezTo>
                  <a:cubicBezTo>
                    <a:pt x="368710" y="49161"/>
                    <a:pt x="398512" y="52507"/>
                    <a:pt x="427703" y="58994"/>
                  </a:cubicBezTo>
                  <a:cubicBezTo>
                    <a:pt x="442879" y="62366"/>
                    <a:pt x="460955" y="62749"/>
                    <a:pt x="471948" y="73742"/>
                  </a:cubicBezTo>
                  <a:cubicBezTo>
                    <a:pt x="482941" y="84735"/>
                    <a:pt x="481780" y="103239"/>
                    <a:pt x="486696" y="117987"/>
                  </a:cubicBezTo>
                  <a:cubicBezTo>
                    <a:pt x="481780" y="142568"/>
                    <a:pt x="495729" y="199656"/>
                    <a:pt x="471948" y="191729"/>
                  </a:cubicBezTo>
                  <a:cubicBezTo>
                    <a:pt x="442451" y="181897"/>
                    <a:pt x="442451" y="103239"/>
                    <a:pt x="442451" y="103239"/>
                  </a:cubicBezTo>
                  <a:cubicBezTo>
                    <a:pt x="457199" y="88491"/>
                    <a:pt x="468463" y="69123"/>
                    <a:pt x="486696" y="58994"/>
                  </a:cubicBezTo>
                  <a:cubicBezTo>
                    <a:pt x="513876" y="43894"/>
                    <a:pt x="575187" y="29497"/>
                    <a:pt x="575187" y="29497"/>
                  </a:cubicBezTo>
                  <a:cubicBezTo>
                    <a:pt x="589935" y="34413"/>
                    <a:pt x="607293" y="34533"/>
                    <a:pt x="619432" y="44245"/>
                  </a:cubicBezTo>
                  <a:cubicBezTo>
                    <a:pt x="670261" y="84908"/>
                    <a:pt x="643840" y="119026"/>
                    <a:pt x="634180" y="176981"/>
                  </a:cubicBezTo>
                  <a:cubicBezTo>
                    <a:pt x="619432" y="162233"/>
                    <a:pt x="601504" y="150090"/>
                    <a:pt x="589935" y="132736"/>
                  </a:cubicBezTo>
                  <a:cubicBezTo>
                    <a:pt x="570034" y="102884"/>
                    <a:pt x="569778" y="59733"/>
                    <a:pt x="589935" y="29497"/>
                  </a:cubicBezTo>
                  <a:cubicBezTo>
                    <a:pt x="599767" y="14749"/>
                    <a:pt x="619432" y="9832"/>
                    <a:pt x="634180" y="0"/>
                  </a:cubicBezTo>
                  <a:cubicBezTo>
                    <a:pt x="662054" y="6969"/>
                    <a:pt x="718559" y="14068"/>
                    <a:pt x="737419" y="44245"/>
                  </a:cubicBezTo>
                  <a:cubicBezTo>
                    <a:pt x="753898" y="70611"/>
                    <a:pt x="766916" y="132736"/>
                    <a:pt x="766916" y="132736"/>
                  </a:cubicBezTo>
                  <a:cubicBezTo>
                    <a:pt x="762000" y="147484"/>
                    <a:pt x="766072" y="170029"/>
                    <a:pt x="752167" y="176981"/>
                  </a:cubicBezTo>
                  <a:cubicBezTo>
                    <a:pt x="738262" y="183933"/>
                    <a:pt x="712193" y="177181"/>
                    <a:pt x="707922" y="162233"/>
                  </a:cubicBezTo>
                  <a:cubicBezTo>
                    <a:pt x="699707" y="133480"/>
                    <a:pt x="717755" y="103239"/>
                    <a:pt x="722671" y="73742"/>
                  </a:cubicBezTo>
                  <a:cubicBezTo>
                    <a:pt x="742335" y="78658"/>
                    <a:pt x="765836" y="75829"/>
                    <a:pt x="781664" y="88491"/>
                  </a:cubicBezTo>
                  <a:cubicBezTo>
                    <a:pt x="793803" y="98203"/>
                    <a:pt x="793041" y="117560"/>
                    <a:pt x="796413" y="132736"/>
                  </a:cubicBezTo>
                  <a:cubicBezTo>
                    <a:pt x="802900" y="161927"/>
                    <a:pt x="806245" y="191729"/>
                    <a:pt x="811161" y="221226"/>
                  </a:cubicBezTo>
                  <a:cubicBezTo>
                    <a:pt x="825909" y="216310"/>
                    <a:pt x="839966" y="208294"/>
                    <a:pt x="855406" y="206478"/>
                  </a:cubicBezTo>
                  <a:cubicBezTo>
                    <a:pt x="923935" y="198416"/>
                    <a:pt x="1061884" y="191729"/>
                    <a:pt x="1061884" y="191729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338920" y="2045112"/>
              <a:ext cx="833280" cy="122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09600" y="5486400"/>
            <a:ext cx="7315200" cy="609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সিরিজ বর্তনী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447800" y="3729992"/>
            <a:ext cx="2362200" cy="1624788"/>
            <a:chOff x="1447800" y="3733800"/>
            <a:chExt cx="2362200" cy="1624788"/>
          </a:xfrm>
        </p:grpSpPr>
        <p:grpSp>
          <p:nvGrpSpPr>
            <p:cNvPr id="19" name="Group 17"/>
            <p:cNvGrpSpPr/>
            <p:nvPr/>
          </p:nvGrpSpPr>
          <p:grpSpPr>
            <a:xfrm>
              <a:off x="2057400" y="3733800"/>
              <a:ext cx="1143000" cy="990600"/>
              <a:chOff x="1295400" y="2591594"/>
              <a:chExt cx="1143000" cy="9906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>
                <a:off x="1258094" y="3086100"/>
                <a:ext cx="9906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1676889" y="3099136"/>
                <a:ext cx="609600" cy="97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981200" y="3124200"/>
                <a:ext cx="4572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295400" y="3124200"/>
                <a:ext cx="4572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7"/>
            <p:cNvSpPr/>
            <p:nvPr/>
          </p:nvSpPr>
          <p:spPr>
            <a:xfrm>
              <a:off x="1447800" y="4748988"/>
              <a:ext cx="2362200" cy="6096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ব্যাটারি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72148" y="3848100"/>
              <a:ext cx="4572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883980" y="3848100"/>
              <a:ext cx="4572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-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0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4584291" y="167640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333568" y="1841090"/>
            <a:ext cx="1061884" cy="288869"/>
          </a:xfrm>
          <a:custGeom>
            <a:avLst/>
            <a:gdLst>
              <a:gd name="connsiteX0" fmla="*/ 0 w 1061884"/>
              <a:gd name="connsiteY0" fmla="*/ 206478 h 288869"/>
              <a:gd name="connsiteX1" fmla="*/ 324464 w 1061884"/>
              <a:gd name="connsiteY1" fmla="*/ 147484 h 288869"/>
              <a:gd name="connsiteX2" fmla="*/ 339213 w 1061884"/>
              <a:gd name="connsiteY2" fmla="*/ 44245 h 288869"/>
              <a:gd name="connsiteX3" fmla="*/ 427703 w 1061884"/>
              <a:gd name="connsiteY3" fmla="*/ 58994 h 288869"/>
              <a:gd name="connsiteX4" fmla="*/ 471948 w 1061884"/>
              <a:gd name="connsiteY4" fmla="*/ 73742 h 288869"/>
              <a:gd name="connsiteX5" fmla="*/ 486696 w 1061884"/>
              <a:gd name="connsiteY5" fmla="*/ 117987 h 288869"/>
              <a:gd name="connsiteX6" fmla="*/ 471948 w 1061884"/>
              <a:gd name="connsiteY6" fmla="*/ 191729 h 288869"/>
              <a:gd name="connsiteX7" fmla="*/ 442451 w 1061884"/>
              <a:gd name="connsiteY7" fmla="*/ 103239 h 288869"/>
              <a:gd name="connsiteX8" fmla="*/ 486696 w 1061884"/>
              <a:gd name="connsiteY8" fmla="*/ 58994 h 288869"/>
              <a:gd name="connsiteX9" fmla="*/ 575187 w 1061884"/>
              <a:gd name="connsiteY9" fmla="*/ 29497 h 288869"/>
              <a:gd name="connsiteX10" fmla="*/ 619432 w 1061884"/>
              <a:gd name="connsiteY10" fmla="*/ 44245 h 288869"/>
              <a:gd name="connsiteX11" fmla="*/ 634180 w 1061884"/>
              <a:gd name="connsiteY11" fmla="*/ 176981 h 288869"/>
              <a:gd name="connsiteX12" fmla="*/ 589935 w 1061884"/>
              <a:gd name="connsiteY12" fmla="*/ 132736 h 288869"/>
              <a:gd name="connsiteX13" fmla="*/ 589935 w 1061884"/>
              <a:gd name="connsiteY13" fmla="*/ 29497 h 288869"/>
              <a:gd name="connsiteX14" fmla="*/ 634180 w 1061884"/>
              <a:gd name="connsiteY14" fmla="*/ 0 h 288869"/>
              <a:gd name="connsiteX15" fmla="*/ 737419 w 1061884"/>
              <a:gd name="connsiteY15" fmla="*/ 44245 h 288869"/>
              <a:gd name="connsiteX16" fmla="*/ 766916 w 1061884"/>
              <a:gd name="connsiteY16" fmla="*/ 132736 h 288869"/>
              <a:gd name="connsiteX17" fmla="*/ 752167 w 1061884"/>
              <a:gd name="connsiteY17" fmla="*/ 176981 h 288869"/>
              <a:gd name="connsiteX18" fmla="*/ 707922 w 1061884"/>
              <a:gd name="connsiteY18" fmla="*/ 162233 h 288869"/>
              <a:gd name="connsiteX19" fmla="*/ 722671 w 1061884"/>
              <a:gd name="connsiteY19" fmla="*/ 73742 h 288869"/>
              <a:gd name="connsiteX20" fmla="*/ 781664 w 1061884"/>
              <a:gd name="connsiteY20" fmla="*/ 88491 h 288869"/>
              <a:gd name="connsiteX21" fmla="*/ 796413 w 1061884"/>
              <a:gd name="connsiteY21" fmla="*/ 132736 h 288869"/>
              <a:gd name="connsiteX22" fmla="*/ 811161 w 1061884"/>
              <a:gd name="connsiteY22" fmla="*/ 221226 h 288869"/>
              <a:gd name="connsiteX23" fmla="*/ 855406 w 1061884"/>
              <a:gd name="connsiteY23" fmla="*/ 206478 h 288869"/>
              <a:gd name="connsiteX24" fmla="*/ 1061884 w 1061884"/>
              <a:gd name="connsiteY24" fmla="*/ 191729 h 28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1884" h="288869">
                <a:moveTo>
                  <a:pt x="0" y="206478"/>
                </a:moveTo>
                <a:cubicBezTo>
                  <a:pt x="197901" y="197054"/>
                  <a:pt x="296187" y="288869"/>
                  <a:pt x="324464" y="147484"/>
                </a:cubicBezTo>
                <a:cubicBezTo>
                  <a:pt x="331282" y="113397"/>
                  <a:pt x="334297" y="78658"/>
                  <a:pt x="339213" y="44245"/>
                </a:cubicBezTo>
                <a:cubicBezTo>
                  <a:pt x="368710" y="49161"/>
                  <a:pt x="398512" y="52507"/>
                  <a:pt x="427703" y="58994"/>
                </a:cubicBezTo>
                <a:cubicBezTo>
                  <a:pt x="442879" y="62366"/>
                  <a:pt x="460955" y="62749"/>
                  <a:pt x="471948" y="73742"/>
                </a:cubicBezTo>
                <a:cubicBezTo>
                  <a:pt x="482941" y="84735"/>
                  <a:pt x="481780" y="103239"/>
                  <a:pt x="486696" y="117987"/>
                </a:cubicBezTo>
                <a:cubicBezTo>
                  <a:pt x="481780" y="142568"/>
                  <a:pt x="495729" y="199656"/>
                  <a:pt x="471948" y="191729"/>
                </a:cubicBezTo>
                <a:cubicBezTo>
                  <a:pt x="442451" y="181897"/>
                  <a:pt x="442451" y="103239"/>
                  <a:pt x="442451" y="103239"/>
                </a:cubicBezTo>
                <a:cubicBezTo>
                  <a:pt x="457199" y="88491"/>
                  <a:pt x="468463" y="69123"/>
                  <a:pt x="486696" y="58994"/>
                </a:cubicBezTo>
                <a:cubicBezTo>
                  <a:pt x="513876" y="43894"/>
                  <a:pt x="575187" y="29497"/>
                  <a:pt x="575187" y="29497"/>
                </a:cubicBezTo>
                <a:cubicBezTo>
                  <a:pt x="589935" y="34413"/>
                  <a:pt x="607293" y="34533"/>
                  <a:pt x="619432" y="44245"/>
                </a:cubicBezTo>
                <a:cubicBezTo>
                  <a:pt x="670261" y="84908"/>
                  <a:pt x="643840" y="119026"/>
                  <a:pt x="634180" y="176981"/>
                </a:cubicBezTo>
                <a:cubicBezTo>
                  <a:pt x="619432" y="162233"/>
                  <a:pt x="601504" y="150090"/>
                  <a:pt x="589935" y="132736"/>
                </a:cubicBezTo>
                <a:cubicBezTo>
                  <a:pt x="570034" y="102884"/>
                  <a:pt x="569778" y="59733"/>
                  <a:pt x="589935" y="29497"/>
                </a:cubicBezTo>
                <a:cubicBezTo>
                  <a:pt x="599767" y="14749"/>
                  <a:pt x="619432" y="9832"/>
                  <a:pt x="634180" y="0"/>
                </a:cubicBezTo>
                <a:cubicBezTo>
                  <a:pt x="662054" y="6969"/>
                  <a:pt x="718559" y="14068"/>
                  <a:pt x="737419" y="44245"/>
                </a:cubicBezTo>
                <a:cubicBezTo>
                  <a:pt x="753898" y="70611"/>
                  <a:pt x="766916" y="132736"/>
                  <a:pt x="766916" y="132736"/>
                </a:cubicBezTo>
                <a:cubicBezTo>
                  <a:pt x="762000" y="147484"/>
                  <a:pt x="766072" y="170029"/>
                  <a:pt x="752167" y="176981"/>
                </a:cubicBezTo>
                <a:cubicBezTo>
                  <a:pt x="738262" y="183933"/>
                  <a:pt x="712193" y="177181"/>
                  <a:pt x="707922" y="162233"/>
                </a:cubicBezTo>
                <a:cubicBezTo>
                  <a:pt x="699707" y="133480"/>
                  <a:pt x="717755" y="103239"/>
                  <a:pt x="722671" y="73742"/>
                </a:cubicBezTo>
                <a:cubicBezTo>
                  <a:pt x="742335" y="78658"/>
                  <a:pt x="765836" y="75829"/>
                  <a:pt x="781664" y="88491"/>
                </a:cubicBezTo>
                <a:cubicBezTo>
                  <a:pt x="793803" y="98203"/>
                  <a:pt x="793041" y="117560"/>
                  <a:pt x="796413" y="132736"/>
                </a:cubicBezTo>
                <a:cubicBezTo>
                  <a:pt x="802900" y="161927"/>
                  <a:pt x="806245" y="191729"/>
                  <a:pt x="811161" y="221226"/>
                </a:cubicBezTo>
                <a:cubicBezTo>
                  <a:pt x="825909" y="216310"/>
                  <a:pt x="839966" y="208294"/>
                  <a:pt x="855406" y="206478"/>
                </a:cubicBezTo>
                <a:cubicBezTo>
                  <a:pt x="923935" y="198416"/>
                  <a:pt x="1061884" y="191729"/>
                  <a:pt x="1061884" y="1917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/>
          <p:nvPr/>
        </p:nvSpPr>
        <p:spPr>
          <a:xfrm>
            <a:off x="4343400" y="4724400"/>
            <a:ext cx="236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</a:p>
          <a:p>
            <a:pPr algn="ctr"/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4"/>
          <p:cNvSpPr/>
          <p:nvPr/>
        </p:nvSpPr>
        <p:spPr>
          <a:xfrm>
            <a:off x="2917723" y="167886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67000" y="1843550"/>
            <a:ext cx="1061884" cy="288869"/>
          </a:xfrm>
          <a:custGeom>
            <a:avLst/>
            <a:gdLst>
              <a:gd name="connsiteX0" fmla="*/ 0 w 1061884"/>
              <a:gd name="connsiteY0" fmla="*/ 206478 h 288869"/>
              <a:gd name="connsiteX1" fmla="*/ 324464 w 1061884"/>
              <a:gd name="connsiteY1" fmla="*/ 147484 h 288869"/>
              <a:gd name="connsiteX2" fmla="*/ 339213 w 1061884"/>
              <a:gd name="connsiteY2" fmla="*/ 44245 h 288869"/>
              <a:gd name="connsiteX3" fmla="*/ 427703 w 1061884"/>
              <a:gd name="connsiteY3" fmla="*/ 58994 h 288869"/>
              <a:gd name="connsiteX4" fmla="*/ 471948 w 1061884"/>
              <a:gd name="connsiteY4" fmla="*/ 73742 h 288869"/>
              <a:gd name="connsiteX5" fmla="*/ 486696 w 1061884"/>
              <a:gd name="connsiteY5" fmla="*/ 117987 h 288869"/>
              <a:gd name="connsiteX6" fmla="*/ 471948 w 1061884"/>
              <a:gd name="connsiteY6" fmla="*/ 191729 h 288869"/>
              <a:gd name="connsiteX7" fmla="*/ 442451 w 1061884"/>
              <a:gd name="connsiteY7" fmla="*/ 103239 h 288869"/>
              <a:gd name="connsiteX8" fmla="*/ 486696 w 1061884"/>
              <a:gd name="connsiteY8" fmla="*/ 58994 h 288869"/>
              <a:gd name="connsiteX9" fmla="*/ 575187 w 1061884"/>
              <a:gd name="connsiteY9" fmla="*/ 29497 h 288869"/>
              <a:gd name="connsiteX10" fmla="*/ 619432 w 1061884"/>
              <a:gd name="connsiteY10" fmla="*/ 44245 h 288869"/>
              <a:gd name="connsiteX11" fmla="*/ 634180 w 1061884"/>
              <a:gd name="connsiteY11" fmla="*/ 176981 h 288869"/>
              <a:gd name="connsiteX12" fmla="*/ 589935 w 1061884"/>
              <a:gd name="connsiteY12" fmla="*/ 132736 h 288869"/>
              <a:gd name="connsiteX13" fmla="*/ 589935 w 1061884"/>
              <a:gd name="connsiteY13" fmla="*/ 29497 h 288869"/>
              <a:gd name="connsiteX14" fmla="*/ 634180 w 1061884"/>
              <a:gd name="connsiteY14" fmla="*/ 0 h 288869"/>
              <a:gd name="connsiteX15" fmla="*/ 737419 w 1061884"/>
              <a:gd name="connsiteY15" fmla="*/ 44245 h 288869"/>
              <a:gd name="connsiteX16" fmla="*/ 766916 w 1061884"/>
              <a:gd name="connsiteY16" fmla="*/ 132736 h 288869"/>
              <a:gd name="connsiteX17" fmla="*/ 752167 w 1061884"/>
              <a:gd name="connsiteY17" fmla="*/ 176981 h 288869"/>
              <a:gd name="connsiteX18" fmla="*/ 707922 w 1061884"/>
              <a:gd name="connsiteY18" fmla="*/ 162233 h 288869"/>
              <a:gd name="connsiteX19" fmla="*/ 722671 w 1061884"/>
              <a:gd name="connsiteY19" fmla="*/ 73742 h 288869"/>
              <a:gd name="connsiteX20" fmla="*/ 781664 w 1061884"/>
              <a:gd name="connsiteY20" fmla="*/ 88491 h 288869"/>
              <a:gd name="connsiteX21" fmla="*/ 796413 w 1061884"/>
              <a:gd name="connsiteY21" fmla="*/ 132736 h 288869"/>
              <a:gd name="connsiteX22" fmla="*/ 811161 w 1061884"/>
              <a:gd name="connsiteY22" fmla="*/ 221226 h 288869"/>
              <a:gd name="connsiteX23" fmla="*/ 855406 w 1061884"/>
              <a:gd name="connsiteY23" fmla="*/ 206478 h 288869"/>
              <a:gd name="connsiteX24" fmla="*/ 1061884 w 1061884"/>
              <a:gd name="connsiteY24" fmla="*/ 191729 h 28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1884" h="288869">
                <a:moveTo>
                  <a:pt x="0" y="206478"/>
                </a:moveTo>
                <a:cubicBezTo>
                  <a:pt x="197901" y="197054"/>
                  <a:pt x="296187" y="288869"/>
                  <a:pt x="324464" y="147484"/>
                </a:cubicBezTo>
                <a:cubicBezTo>
                  <a:pt x="331282" y="113397"/>
                  <a:pt x="334297" y="78658"/>
                  <a:pt x="339213" y="44245"/>
                </a:cubicBezTo>
                <a:cubicBezTo>
                  <a:pt x="368710" y="49161"/>
                  <a:pt x="398512" y="52507"/>
                  <a:pt x="427703" y="58994"/>
                </a:cubicBezTo>
                <a:cubicBezTo>
                  <a:pt x="442879" y="62366"/>
                  <a:pt x="460955" y="62749"/>
                  <a:pt x="471948" y="73742"/>
                </a:cubicBezTo>
                <a:cubicBezTo>
                  <a:pt x="482941" y="84735"/>
                  <a:pt x="481780" y="103239"/>
                  <a:pt x="486696" y="117987"/>
                </a:cubicBezTo>
                <a:cubicBezTo>
                  <a:pt x="481780" y="142568"/>
                  <a:pt x="495729" y="199656"/>
                  <a:pt x="471948" y="191729"/>
                </a:cubicBezTo>
                <a:cubicBezTo>
                  <a:pt x="442451" y="181897"/>
                  <a:pt x="442451" y="103239"/>
                  <a:pt x="442451" y="103239"/>
                </a:cubicBezTo>
                <a:cubicBezTo>
                  <a:pt x="457199" y="88491"/>
                  <a:pt x="468463" y="69123"/>
                  <a:pt x="486696" y="58994"/>
                </a:cubicBezTo>
                <a:cubicBezTo>
                  <a:pt x="513876" y="43894"/>
                  <a:pt x="575187" y="29497"/>
                  <a:pt x="575187" y="29497"/>
                </a:cubicBezTo>
                <a:cubicBezTo>
                  <a:pt x="589935" y="34413"/>
                  <a:pt x="607293" y="34533"/>
                  <a:pt x="619432" y="44245"/>
                </a:cubicBezTo>
                <a:cubicBezTo>
                  <a:pt x="670261" y="84908"/>
                  <a:pt x="643840" y="119026"/>
                  <a:pt x="634180" y="176981"/>
                </a:cubicBezTo>
                <a:cubicBezTo>
                  <a:pt x="619432" y="162233"/>
                  <a:pt x="601504" y="150090"/>
                  <a:pt x="589935" y="132736"/>
                </a:cubicBezTo>
                <a:cubicBezTo>
                  <a:pt x="570034" y="102884"/>
                  <a:pt x="569778" y="59733"/>
                  <a:pt x="589935" y="29497"/>
                </a:cubicBezTo>
                <a:cubicBezTo>
                  <a:pt x="599767" y="14749"/>
                  <a:pt x="619432" y="9832"/>
                  <a:pt x="634180" y="0"/>
                </a:cubicBezTo>
                <a:cubicBezTo>
                  <a:pt x="662054" y="6969"/>
                  <a:pt x="718559" y="14068"/>
                  <a:pt x="737419" y="44245"/>
                </a:cubicBezTo>
                <a:cubicBezTo>
                  <a:pt x="753898" y="70611"/>
                  <a:pt x="766916" y="132736"/>
                  <a:pt x="766916" y="132736"/>
                </a:cubicBezTo>
                <a:cubicBezTo>
                  <a:pt x="762000" y="147484"/>
                  <a:pt x="766072" y="170029"/>
                  <a:pt x="752167" y="176981"/>
                </a:cubicBezTo>
                <a:cubicBezTo>
                  <a:pt x="738262" y="183933"/>
                  <a:pt x="712193" y="177181"/>
                  <a:pt x="707922" y="162233"/>
                </a:cubicBezTo>
                <a:cubicBezTo>
                  <a:pt x="699707" y="133480"/>
                  <a:pt x="717755" y="103239"/>
                  <a:pt x="722671" y="73742"/>
                </a:cubicBezTo>
                <a:cubicBezTo>
                  <a:pt x="742335" y="78658"/>
                  <a:pt x="765836" y="75829"/>
                  <a:pt x="781664" y="88491"/>
                </a:cubicBezTo>
                <a:cubicBezTo>
                  <a:pt x="793803" y="98203"/>
                  <a:pt x="793041" y="117560"/>
                  <a:pt x="796413" y="132736"/>
                </a:cubicBezTo>
                <a:cubicBezTo>
                  <a:pt x="802900" y="161927"/>
                  <a:pt x="806245" y="191729"/>
                  <a:pt x="811161" y="221226"/>
                </a:cubicBezTo>
                <a:cubicBezTo>
                  <a:pt x="825909" y="216310"/>
                  <a:pt x="839966" y="208294"/>
                  <a:pt x="855406" y="206478"/>
                </a:cubicBezTo>
                <a:cubicBezTo>
                  <a:pt x="923935" y="198416"/>
                  <a:pt x="1061884" y="191729"/>
                  <a:pt x="1061884" y="1917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4"/>
          <p:cNvGrpSpPr/>
          <p:nvPr/>
        </p:nvGrpSpPr>
        <p:grpSpPr>
          <a:xfrm>
            <a:off x="1866900" y="3619500"/>
            <a:ext cx="4114800" cy="990600"/>
            <a:chOff x="2057400" y="3733800"/>
            <a:chExt cx="4114800" cy="990600"/>
          </a:xfrm>
        </p:grpSpPr>
        <p:grpSp>
          <p:nvGrpSpPr>
            <p:cNvPr id="10" name="Group 9"/>
            <p:cNvGrpSpPr/>
            <p:nvPr/>
          </p:nvGrpSpPr>
          <p:grpSpPr>
            <a:xfrm>
              <a:off x="2057400" y="3733800"/>
              <a:ext cx="1143000" cy="990600"/>
              <a:chOff x="1295400" y="2591594"/>
              <a:chExt cx="1143000" cy="9906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5400000">
                <a:off x="1258094" y="3086100"/>
                <a:ext cx="990600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1676889" y="3099136"/>
                <a:ext cx="609600" cy="977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981200" y="3124200"/>
                <a:ext cx="457200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295400" y="3124200"/>
                <a:ext cx="457200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3124200" y="4267200"/>
              <a:ext cx="1600200" cy="1588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181600" y="4267200"/>
              <a:ext cx="990600" cy="1588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rot="5400000">
            <a:off x="954960" y="3162301"/>
            <a:ext cx="2209798" cy="1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72148" y="2053352"/>
            <a:ext cx="609600" cy="15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068094" y="3162300"/>
            <a:ext cx="2209006" cy="794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/>
          <p:cNvSpPr/>
          <p:nvPr/>
        </p:nvSpPr>
        <p:spPr>
          <a:xfrm>
            <a:off x="1457817" y="4724400"/>
            <a:ext cx="2362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বাটারি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36260" y="2042652"/>
            <a:ext cx="609600" cy="15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8920" y="2045112"/>
            <a:ext cx="833280" cy="122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9600" y="5486400"/>
            <a:ext cx="7315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সিরিজ বর্তনীর কার্যপ্রণালী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741608" y="3962400"/>
            <a:ext cx="381000" cy="304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24400" y="4267200"/>
            <a:ext cx="457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5827" y="457200"/>
            <a:ext cx="3146322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একওকে কাজ </a:t>
            </a:r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2482"/>
            <a:ext cx="264716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4"/>
          <p:cNvSpPr/>
          <p:nvPr/>
        </p:nvSpPr>
        <p:spPr>
          <a:xfrm>
            <a:off x="4584291" y="167640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333568" y="1841090"/>
            <a:ext cx="1061884" cy="288869"/>
          </a:xfrm>
          <a:custGeom>
            <a:avLst/>
            <a:gdLst>
              <a:gd name="connsiteX0" fmla="*/ 0 w 1061884"/>
              <a:gd name="connsiteY0" fmla="*/ 206478 h 288869"/>
              <a:gd name="connsiteX1" fmla="*/ 324464 w 1061884"/>
              <a:gd name="connsiteY1" fmla="*/ 147484 h 288869"/>
              <a:gd name="connsiteX2" fmla="*/ 339213 w 1061884"/>
              <a:gd name="connsiteY2" fmla="*/ 44245 h 288869"/>
              <a:gd name="connsiteX3" fmla="*/ 427703 w 1061884"/>
              <a:gd name="connsiteY3" fmla="*/ 58994 h 288869"/>
              <a:gd name="connsiteX4" fmla="*/ 471948 w 1061884"/>
              <a:gd name="connsiteY4" fmla="*/ 73742 h 288869"/>
              <a:gd name="connsiteX5" fmla="*/ 486696 w 1061884"/>
              <a:gd name="connsiteY5" fmla="*/ 117987 h 288869"/>
              <a:gd name="connsiteX6" fmla="*/ 471948 w 1061884"/>
              <a:gd name="connsiteY6" fmla="*/ 191729 h 288869"/>
              <a:gd name="connsiteX7" fmla="*/ 442451 w 1061884"/>
              <a:gd name="connsiteY7" fmla="*/ 103239 h 288869"/>
              <a:gd name="connsiteX8" fmla="*/ 486696 w 1061884"/>
              <a:gd name="connsiteY8" fmla="*/ 58994 h 288869"/>
              <a:gd name="connsiteX9" fmla="*/ 575187 w 1061884"/>
              <a:gd name="connsiteY9" fmla="*/ 29497 h 288869"/>
              <a:gd name="connsiteX10" fmla="*/ 619432 w 1061884"/>
              <a:gd name="connsiteY10" fmla="*/ 44245 h 288869"/>
              <a:gd name="connsiteX11" fmla="*/ 634180 w 1061884"/>
              <a:gd name="connsiteY11" fmla="*/ 176981 h 288869"/>
              <a:gd name="connsiteX12" fmla="*/ 589935 w 1061884"/>
              <a:gd name="connsiteY12" fmla="*/ 132736 h 288869"/>
              <a:gd name="connsiteX13" fmla="*/ 589935 w 1061884"/>
              <a:gd name="connsiteY13" fmla="*/ 29497 h 288869"/>
              <a:gd name="connsiteX14" fmla="*/ 634180 w 1061884"/>
              <a:gd name="connsiteY14" fmla="*/ 0 h 288869"/>
              <a:gd name="connsiteX15" fmla="*/ 737419 w 1061884"/>
              <a:gd name="connsiteY15" fmla="*/ 44245 h 288869"/>
              <a:gd name="connsiteX16" fmla="*/ 766916 w 1061884"/>
              <a:gd name="connsiteY16" fmla="*/ 132736 h 288869"/>
              <a:gd name="connsiteX17" fmla="*/ 752167 w 1061884"/>
              <a:gd name="connsiteY17" fmla="*/ 176981 h 288869"/>
              <a:gd name="connsiteX18" fmla="*/ 707922 w 1061884"/>
              <a:gd name="connsiteY18" fmla="*/ 162233 h 288869"/>
              <a:gd name="connsiteX19" fmla="*/ 722671 w 1061884"/>
              <a:gd name="connsiteY19" fmla="*/ 73742 h 288869"/>
              <a:gd name="connsiteX20" fmla="*/ 781664 w 1061884"/>
              <a:gd name="connsiteY20" fmla="*/ 88491 h 288869"/>
              <a:gd name="connsiteX21" fmla="*/ 796413 w 1061884"/>
              <a:gd name="connsiteY21" fmla="*/ 132736 h 288869"/>
              <a:gd name="connsiteX22" fmla="*/ 811161 w 1061884"/>
              <a:gd name="connsiteY22" fmla="*/ 221226 h 288869"/>
              <a:gd name="connsiteX23" fmla="*/ 855406 w 1061884"/>
              <a:gd name="connsiteY23" fmla="*/ 206478 h 288869"/>
              <a:gd name="connsiteX24" fmla="*/ 1061884 w 1061884"/>
              <a:gd name="connsiteY24" fmla="*/ 191729 h 28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1884" h="288869">
                <a:moveTo>
                  <a:pt x="0" y="206478"/>
                </a:moveTo>
                <a:cubicBezTo>
                  <a:pt x="197901" y="197054"/>
                  <a:pt x="296187" y="288869"/>
                  <a:pt x="324464" y="147484"/>
                </a:cubicBezTo>
                <a:cubicBezTo>
                  <a:pt x="331282" y="113397"/>
                  <a:pt x="334297" y="78658"/>
                  <a:pt x="339213" y="44245"/>
                </a:cubicBezTo>
                <a:cubicBezTo>
                  <a:pt x="368710" y="49161"/>
                  <a:pt x="398512" y="52507"/>
                  <a:pt x="427703" y="58994"/>
                </a:cubicBezTo>
                <a:cubicBezTo>
                  <a:pt x="442879" y="62366"/>
                  <a:pt x="460955" y="62749"/>
                  <a:pt x="471948" y="73742"/>
                </a:cubicBezTo>
                <a:cubicBezTo>
                  <a:pt x="482941" y="84735"/>
                  <a:pt x="481780" y="103239"/>
                  <a:pt x="486696" y="117987"/>
                </a:cubicBezTo>
                <a:cubicBezTo>
                  <a:pt x="481780" y="142568"/>
                  <a:pt x="495729" y="199656"/>
                  <a:pt x="471948" y="191729"/>
                </a:cubicBezTo>
                <a:cubicBezTo>
                  <a:pt x="442451" y="181897"/>
                  <a:pt x="442451" y="103239"/>
                  <a:pt x="442451" y="103239"/>
                </a:cubicBezTo>
                <a:cubicBezTo>
                  <a:pt x="457199" y="88491"/>
                  <a:pt x="468463" y="69123"/>
                  <a:pt x="486696" y="58994"/>
                </a:cubicBezTo>
                <a:cubicBezTo>
                  <a:pt x="513876" y="43894"/>
                  <a:pt x="575187" y="29497"/>
                  <a:pt x="575187" y="29497"/>
                </a:cubicBezTo>
                <a:cubicBezTo>
                  <a:pt x="589935" y="34413"/>
                  <a:pt x="607293" y="34533"/>
                  <a:pt x="619432" y="44245"/>
                </a:cubicBezTo>
                <a:cubicBezTo>
                  <a:pt x="670261" y="84908"/>
                  <a:pt x="643840" y="119026"/>
                  <a:pt x="634180" y="176981"/>
                </a:cubicBezTo>
                <a:cubicBezTo>
                  <a:pt x="619432" y="162233"/>
                  <a:pt x="601504" y="150090"/>
                  <a:pt x="589935" y="132736"/>
                </a:cubicBezTo>
                <a:cubicBezTo>
                  <a:pt x="570034" y="102884"/>
                  <a:pt x="569778" y="59733"/>
                  <a:pt x="589935" y="29497"/>
                </a:cubicBezTo>
                <a:cubicBezTo>
                  <a:pt x="599767" y="14749"/>
                  <a:pt x="619432" y="9832"/>
                  <a:pt x="634180" y="0"/>
                </a:cubicBezTo>
                <a:cubicBezTo>
                  <a:pt x="662054" y="6969"/>
                  <a:pt x="718559" y="14068"/>
                  <a:pt x="737419" y="44245"/>
                </a:cubicBezTo>
                <a:cubicBezTo>
                  <a:pt x="753898" y="70611"/>
                  <a:pt x="766916" y="132736"/>
                  <a:pt x="766916" y="132736"/>
                </a:cubicBezTo>
                <a:cubicBezTo>
                  <a:pt x="762000" y="147484"/>
                  <a:pt x="766072" y="170029"/>
                  <a:pt x="752167" y="176981"/>
                </a:cubicBezTo>
                <a:cubicBezTo>
                  <a:pt x="738262" y="183933"/>
                  <a:pt x="712193" y="177181"/>
                  <a:pt x="707922" y="162233"/>
                </a:cubicBezTo>
                <a:cubicBezTo>
                  <a:pt x="699707" y="133480"/>
                  <a:pt x="717755" y="103239"/>
                  <a:pt x="722671" y="73742"/>
                </a:cubicBezTo>
                <a:cubicBezTo>
                  <a:pt x="742335" y="78658"/>
                  <a:pt x="765836" y="75829"/>
                  <a:pt x="781664" y="88491"/>
                </a:cubicBezTo>
                <a:cubicBezTo>
                  <a:pt x="793803" y="98203"/>
                  <a:pt x="793041" y="117560"/>
                  <a:pt x="796413" y="132736"/>
                </a:cubicBezTo>
                <a:cubicBezTo>
                  <a:pt x="802900" y="161927"/>
                  <a:pt x="806245" y="191729"/>
                  <a:pt x="811161" y="221226"/>
                </a:cubicBezTo>
                <a:cubicBezTo>
                  <a:pt x="825909" y="216310"/>
                  <a:pt x="839966" y="208294"/>
                  <a:pt x="855406" y="206478"/>
                </a:cubicBezTo>
                <a:cubicBezTo>
                  <a:pt x="923935" y="198416"/>
                  <a:pt x="1061884" y="191729"/>
                  <a:pt x="1061884" y="1917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"/>
          <p:cNvSpPr/>
          <p:nvPr/>
        </p:nvSpPr>
        <p:spPr>
          <a:xfrm>
            <a:off x="4343400" y="4724400"/>
            <a:ext cx="236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</a:p>
          <a:p>
            <a:pPr algn="ctr"/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667000" y="1678860"/>
            <a:ext cx="1061884" cy="609600"/>
            <a:chOff x="2667000" y="1678860"/>
            <a:chExt cx="1061884" cy="609600"/>
          </a:xfrm>
        </p:grpSpPr>
        <p:sp>
          <p:nvSpPr>
            <p:cNvPr id="30" name="Oval 4"/>
            <p:cNvSpPr/>
            <p:nvPr/>
          </p:nvSpPr>
          <p:spPr>
            <a:xfrm>
              <a:off x="2917723" y="1678860"/>
              <a:ext cx="609600" cy="609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7"/>
            <p:cNvSpPr/>
            <p:nvPr/>
          </p:nvSpPr>
          <p:spPr>
            <a:xfrm>
              <a:off x="2667000" y="1843550"/>
              <a:ext cx="1061884" cy="288869"/>
            </a:xfrm>
            <a:custGeom>
              <a:avLst/>
              <a:gdLst>
                <a:gd name="connsiteX0" fmla="*/ 0 w 1061884"/>
                <a:gd name="connsiteY0" fmla="*/ 206478 h 288869"/>
                <a:gd name="connsiteX1" fmla="*/ 324464 w 1061884"/>
                <a:gd name="connsiteY1" fmla="*/ 147484 h 288869"/>
                <a:gd name="connsiteX2" fmla="*/ 339213 w 1061884"/>
                <a:gd name="connsiteY2" fmla="*/ 44245 h 288869"/>
                <a:gd name="connsiteX3" fmla="*/ 427703 w 1061884"/>
                <a:gd name="connsiteY3" fmla="*/ 58994 h 288869"/>
                <a:gd name="connsiteX4" fmla="*/ 471948 w 1061884"/>
                <a:gd name="connsiteY4" fmla="*/ 73742 h 288869"/>
                <a:gd name="connsiteX5" fmla="*/ 486696 w 1061884"/>
                <a:gd name="connsiteY5" fmla="*/ 117987 h 288869"/>
                <a:gd name="connsiteX6" fmla="*/ 471948 w 1061884"/>
                <a:gd name="connsiteY6" fmla="*/ 191729 h 288869"/>
                <a:gd name="connsiteX7" fmla="*/ 442451 w 1061884"/>
                <a:gd name="connsiteY7" fmla="*/ 103239 h 288869"/>
                <a:gd name="connsiteX8" fmla="*/ 486696 w 1061884"/>
                <a:gd name="connsiteY8" fmla="*/ 58994 h 288869"/>
                <a:gd name="connsiteX9" fmla="*/ 575187 w 1061884"/>
                <a:gd name="connsiteY9" fmla="*/ 29497 h 288869"/>
                <a:gd name="connsiteX10" fmla="*/ 619432 w 1061884"/>
                <a:gd name="connsiteY10" fmla="*/ 44245 h 288869"/>
                <a:gd name="connsiteX11" fmla="*/ 634180 w 1061884"/>
                <a:gd name="connsiteY11" fmla="*/ 176981 h 288869"/>
                <a:gd name="connsiteX12" fmla="*/ 589935 w 1061884"/>
                <a:gd name="connsiteY12" fmla="*/ 132736 h 288869"/>
                <a:gd name="connsiteX13" fmla="*/ 589935 w 1061884"/>
                <a:gd name="connsiteY13" fmla="*/ 29497 h 288869"/>
                <a:gd name="connsiteX14" fmla="*/ 634180 w 1061884"/>
                <a:gd name="connsiteY14" fmla="*/ 0 h 288869"/>
                <a:gd name="connsiteX15" fmla="*/ 737419 w 1061884"/>
                <a:gd name="connsiteY15" fmla="*/ 44245 h 288869"/>
                <a:gd name="connsiteX16" fmla="*/ 766916 w 1061884"/>
                <a:gd name="connsiteY16" fmla="*/ 132736 h 288869"/>
                <a:gd name="connsiteX17" fmla="*/ 752167 w 1061884"/>
                <a:gd name="connsiteY17" fmla="*/ 176981 h 288869"/>
                <a:gd name="connsiteX18" fmla="*/ 707922 w 1061884"/>
                <a:gd name="connsiteY18" fmla="*/ 162233 h 288869"/>
                <a:gd name="connsiteX19" fmla="*/ 722671 w 1061884"/>
                <a:gd name="connsiteY19" fmla="*/ 73742 h 288869"/>
                <a:gd name="connsiteX20" fmla="*/ 781664 w 1061884"/>
                <a:gd name="connsiteY20" fmla="*/ 88491 h 288869"/>
                <a:gd name="connsiteX21" fmla="*/ 796413 w 1061884"/>
                <a:gd name="connsiteY21" fmla="*/ 132736 h 288869"/>
                <a:gd name="connsiteX22" fmla="*/ 811161 w 1061884"/>
                <a:gd name="connsiteY22" fmla="*/ 221226 h 288869"/>
                <a:gd name="connsiteX23" fmla="*/ 855406 w 1061884"/>
                <a:gd name="connsiteY23" fmla="*/ 206478 h 288869"/>
                <a:gd name="connsiteX24" fmla="*/ 1061884 w 1061884"/>
                <a:gd name="connsiteY24" fmla="*/ 191729 h 28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1884" h="288869">
                  <a:moveTo>
                    <a:pt x="0" y="206478"/>
                  </a:moveTo>
                  <a:cubicBezTo>
                    <a:pt x="197901" y="197054"/>
                    <a:pt x="296187" y="288869"/>
                    <a:pt x="324464" y="147484"/>
                  </a:cubicBezTo>
                  <a:cubicBezTo>
                    <a:pt x="331282" y="113397"/>
                    <a:pt x="334297" y="78658"/>
                    <a:pt x="339213" y="44245"/>
                  </a:cubicBezTo>
                  <a:cubicBezTo>
                    <a:pt x="368710" y="49161"/>
                    <a:pt x="398512" y="52507"/>
                    <a:pt x="427703" y="58994"/>
                  </a:cubicBezTo>
                  <a:cubicBezTo>
                    <a:pt x="442879" y="62366"/>
                    <a:pt x="460955" y="62749"/>
                    <a:pt x="471948" y="73742"/>
                  </a:cubicBezTo>
                  <a:cubicBezTo>
                    <a:pt x="482941" y="84735"/>
                    <a:pt x="481780" y="103239"/>
                    <a:pt x="486696" y="117987"/>
                  </a:cubicBezTo>
                  <a:cubicBezTo>
                    <a:pt x="481780" y="142568"/>
                    <a:pt x="495729" y="199656"/>
                    <a:pt x="471948" y="191729"/>
                  </a:cubicBezTo>
                  <a:cubicBezTo>
                    <a:pt x="442451" y="181897"/>
                    <a:pt x="442451" y="103239"/>
                    <a:pt x="442451" y="103239"/>
                  </a:cubicBezTo>
                  <a:cubicBezTo>
                    <a:pt x="457199" y="88491"/>
                    <a:pt x="468463" y="69123"/>
                    <a:pt x="486696" y="58994"/>
                  </a:cubicBezTo>
                  <a:cubicBezTo>
                    <a:pt x="513876" y="43894"/>
                    <a:pt x="575187" y="29497"/>
                    <a:pt x="575187" y="29497"/>
                  </a:cubicBezTo>
                  <a:cubicBezTo>
                    <a:pt x="589935" y="34413"/>
                    <a:pt x="607293" y="34533"/>
                    <a:pt x="619432" y="44245"/>
                  </a:cubicBezTo>
                  <a:cubicBezTo>
                    <a:pt x="670261" y="84908"/>
                    <a:pt x="643840" y="119026"/>
                    <a:pt x="634180" y="176981"/>
                  </a:cubicBezTo>
                  <a:cubicBezTo>
                    <a:pt x="619432" y="162233"/>
                    <a:pt x="601504" y="150090"/>
                    <a:pt x="589935" y="132736"/>
                  </a:cubicBezTo>
                  <a:cubicBezTo>
                    <a:pt x="570034" y="102884"/>
                    <a:pt x="569778" y="59733"/>
                    <a:pt x="589935" y="29497"/>
                  </a:cubicBezTo>
                  <a:cubicBezTo>
                    <a:pt x="599767" y="14749"/>
                    <a:pt x="619432" y="9832"/>
                    <a:pt x="634180" y="0"/>
                  </a:cubicBezTo>
                  <a:cubicBezTo>
                    <a:pt x="662054" y="6969"/>
                    <a:pt x="718559" y="14068"/>
                    <a:pt x="737419" y="44245"/>
                  </a:cubicBezTo>
                  <a:cubicBezTo>
                    <a:pt x="753898" y="70611"/>
                    <a:pt x="766916" y="132736"/>
                    <a:pt x="766916" y="132736"/>
                  </a:cubicBezTo>
                  <a:cubicBezTo>
                    <a:pt x="762000" y="147484"/>
                    <a:pt x="766072" y="170029"/>
                    <a:pt x="752167" y="176981"/>
                  </a:cubicBezTo>
                  <a:cubicBezTo>
                    <a:pt x="738262" y="183933"/>
                    <a:pt x="712193" y="177181"/>
                    <a:pt x="707922" y="162233"/>
                  </a:cubicBezTo>
                  <a:cubicBezTo>
                    <a:pt x="699707" y="133480"/>
                    <a:pt x="717755" y="103239"/>
                    <a:pt x="722671" y="73742"/>
                  </a:cubicBezTo>
                  <a:cubicBezTo>
                    <a:pt x="742335" y="78658"/>
                    <a:pt x="765836" y="75829"/>
                    <a:pt x="781664" y="88491"/>
                  </a:cubicBezTo>
                  <a:cubicBezTo>
                    <a:pt x="793803" y="98203"/>
                    <a:pt x="793041" y="117560"/>
                    <a:pt x="796413" y="132736"/>
                  </a:cubicBezTo>
                  <a:cubicBezTo>
                    <a:pt x="802900" y="161927"/>
                    <a:pt x="806245" y="191729"/>
                    <a:pt x="811161" y="221226"/>
                  </a:cubicBezTo>
                  <a:cubicBezTo>
                    <a:pt x="825909" y="216310"/>
                    <a:pt x="839966" y="208294"/>
                    <a:pt x="855406" y="206478"/>
                  </a:cubicBezTo>
                  <a:cubicBezTo>
                    <a:pt x="923935" y="198416"/>
                    <a:pt x="1061884" y="191729"/>
                    <a:pt x="1061884" y="191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24"/>
          <p:cNvGrpSpPr/>
          <p:nvPr/>
        </p:nvGrpSpPr>
        <p:grpSpPr>
          <a:xfrm>
            <a:off x="2057400" y="3733800"/>
            <a:ext cx="4114800" cy="990600"/>
            <a:chOff x="2057400" y="3733800"/>
            <a:chExt cx="4114800" cy="990600"/>
          </a:xfrm>
        </p:grpSpPr>
        <p:grpSp>
          <p:nvGrpSpPr>
            <p:cNvPr id="33" name="Group 17"/>
            <p:cNvGrpSpPr/>
            <p:nvPr/>
          </p:nvGrpSpPr>
          <p:grpSpPr>
            <a:xfrm>
              <a:off x="2057400" y="3733800"/>
              <a:ext cx="1143000" cy="990600"/>
              <a:chOff x="1295400" y="2591594"/>
              <a:chExt cx="1143000" cy="9906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rot="5400000">
                <a:off x="1258094" y="3086100"/>
                <a:ext cx="990600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1676889" y="3099136"/>
                <a:ext cx="609600" cy="977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981200" y="3124200"/>
                <a:ext cx="457200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5"/>
              <p:cNvCxnSpPr/>
              <p:nvPr/>
            </p:nvCxnSpPr>
            <p:spPr>
              <a:xfrm>
                <a:off x="1295400" y="3124200"/>
                <a:ext cx="457200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>
              <a:off x="3124200" y="4267200"/>
              <a:ext cx="1600200" cy="1588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81600" y="4267200"/>
              <a:ext cx="990600" cy="1588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 rot="5400000">
            <a:off x="954960" y="3162301"/>
            <a:ext cx="2209798" cy="1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72148" y="2053352"/>
            <a:ext cx="609600" cy="15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068094" y="3162300"/>
            <a:ext cx="2209006" cy="794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7"/>
          <p:cNvSpPr/>
          <p:nvPr/>
        </p:nvSpPr>
        <p:spPr>
          <a:xfrm>
            <a:off x="1447800" y="4748988"/>
            <a:ext cx="2362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736260" y="2042652"/>
            <a:ext cx="609600" cy="15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8920" y="2045112"/>
            <a:ext cx="833280" cy="122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09600" y="5486400"/>
            <a:ext cx="7315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সিরিজ বর্তনীর কার্যপ্রণালী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741608" y="3962400"/>
            <a:ext cx="381000" cy="304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24400" y="4267200"/>
            <a:ext cx="457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0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0024"/>
            <a:ext cx="8991600" cy="65755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5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34861"/>
            <a:ext cx="4724400" cy="441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7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059858" y="2057403"/>
            <a:ext cx="4113136" cy="2209798"/>
            <a:chOff x="2059858" y="2057403"/>
            <a:chExt cx="4113136" cy="2209798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954960" y="3162301"/>
              <a:ext cx="2209798" cy="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068094" y="3162300"/>
              <a:ext cx="2209006" cy="794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056908" y="1706880"/>
            <a:ext cx="4115292" cy="609600"/>
            <a:chOff x="2056908" y="1706880"/>
            <a:chExt cx="4115292" cy="609600"/>
          </a:xfrm>
        </p:grpSpPr>
        <p:grpSp>
          <p:nvGrpSpPr>
            <p:cNvPr id="4" name="Group 3"/>
            <p:cNvGrpSpPr/>
            <p:nvPr/>
          </p:nvGrpSpPr>
          <p:grpSpPr>
            <a:xfrm>
              <a:off x="3494876" y="1706880"/>
              <a:ext cx="1061884" cy="609600"/>
              <a:chOff x="2667000" y="1678860"/>
              <a:chExt cx="1061884" cy="6096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917723" y="167886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7"/>
              <p:cNvSpPr/>
              <p:nvPr/>
            </p:nvSpPr>
            <p:spPr>
              <a:xfrm>
                <a:off x="2667000" y="1843550"/>
                <a:ext cx="1061884" cy="288869"/>
              </a:xfrm>
              <a:custGeom>
                <a:avLst/>
                <a:gdLst>
                  <a:gd name="connsiteX0" fmla="*/ 0 w 1061884"/>
                  <a:gd name="connsiteY0" fmla="*/ 206478 h 288869"/>
                  <a:gd name="connsiteX1" fmla="*/ 324464 w 1061884"/>
                  <a:gd name="connsiteY1" fmla="*/ 147484 h 288869"/>
                  <a:gd name="connsiteX2" fmla="*/ 339213 w 1061884"/>
                  <a:gd name="connsiteY2" fmla="*/ 44245 h 288869"/>
                  <a:gd name="connsiteX3" fmla="*/ 427703 w 1061884"/>
                  <a:gd name="connsiteY3" fmla="*/ 58994 h 288869"/>
                  <a:gd name="connsiteX4" fmla="*/ 471948 w 1061884"/>
                  <a:gd name="connsiteY4" fmla="*/ 73742 h 288869"/>
                  <a:gd name="connsiteX5" fmla="*/ 486696 w 1061884"/>
                  <a:gd name="connsiteY5" fmla="*/ 117987 h 288869"/>
                  <a:gd name="connsiteX6" fmla="*/ 471948 w 1061884"/>
                  <a:gd name="connsiteY6" fmla="*/ 191729 h 288869"/>
                  <a:gd name="connsiteX7" fmla="*/ 442451 w 1061884"/>
                  <a:gd name="connsiteY7" fmla="*/ 103239 h 288869"/>
                  <a:gd name="connsiteX8" fmla="*/ 486696 w 1061884"/>
                  <a:gd name="connsiteY8" fmla="*/ 58994 h 288869"/>
                  <a:gd name="connsiteX9" fmla="*/ 575187 w 1061884"/>
                  <a:gd name="connsiteY9" fmla="*/ 29497 h 288869"/>
                  <a:gd name="connsiteX10" fmla="*/ 619432 w 1061884"/>
                  <a:gd name="connsiteY10" fmla="*/ 44245 h 288869"/>
                  <a:gd name="connsiteX11" fmla="*/ 634180 w 1061884"/>
                  <a:gd name="connsiteY11" fmla="*/ 176981 h 288869"/>
                  <a:gd name="connsiteX12" fmla="*/ 589935 w 1061884"/>
                  <a:gd name="connsiteY12" fmla="*/ 132736 h 288869"/>
                  <a:gd name="connsiteX13" fmla="*/ 589935 w 1061884"/>
                  <a:gd name="connsiteY13" fmla="*/ 29497 h 288869"/>
                  <a:gd name="connsiteX14" fmla="*/ 634180 w 1061884"/>
                  <a:gd name="connsiteY14" fmla="*/ 0 h 288869"/>
                  <a:gd name="connsiteX15" fmla="*/ 737419 w 1061884"/>
                  <a:gd name="connsiteY15" fmla="*/ 44245 h 288869"/>
                  <a:gd name="connsiteX16" fmla="*/ 766916 w 1061884"/>
                  <a:gd name="connsiteY16" fmla="*/ 132736 h 288869"/>
                  <a:gd name="connsiteX17" fmla="*/ 752167 w 1061884"/>
                  <a:gd name="connsiteY17" fmla="*/ 176981 h 288869"/>
                  <a:gd name="connsiteX18" fmla="*/ 707922 w 1061884"/>
                  <a:gd name="connsiteY18" fmla="*/ 162233 h 288869"/>
                  <a:gd name="connsiteX19" fmla="*/ 722671 w 1061884"/>
                  <a:gd name="connsiteY19" fmla="*/ 73742 h 288869"/>
                  <a:gd name="connsiteX20" fmla="*/ 781664 w 1061884"/>
                  <a:gd name="connsiteY20" fmla="*/ 88491 h 288869"/>
                  <a:gd name="connsiteX21" fmla="*/ 796413 w 1061884"/>
                  <a:gd name="connsiteY21" fmla="*/ 132736 h 288869"/>
                  <a:gd name="connsiteX22" fmla="*/ 811161 w 1061884"/>
                  <a:gd name="connsiteY22" fmla="*/ 221226 h 288869"/>
                  <a:gd name="connsiteX23" fmla="*/ 855406 w 1061884"/>
                  <a:gd name="connsiteY23" fmla="*/ 206478 h 288869"/>
                  <a:gd name="connsiteX24" fmla="*/ 1061884 w 1061884"/>
                  <a:gd name="connsiteY24" fmla="*/ 191729 h 28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1884" h="288869">
                    <a:moveTo>
                      <a:pt x="0" y="206478"/>
                    </a:moveTo>
                    <a:cubicBezTo>
                      <a:pt x="197901" y="197054"/>
                      <a:pt x="296187" y="288869"/>
                      <a:pt x="324464" y="147484"/>
                    </a:cubicBezTo>
                    <a:cubicBezTo>
                      <a:pt x="331282" y="113397"/>
                      <a:pt x="334297" y="78658"/>
                      <a:pt x="339213" y="44245"/>
                    </a:cubicBezTo>
                    <a:cubicBezTo>
                      <a:pt x="368710" y="49161"/>
                      <a:pt x="398512" y="52507"/>
                      <a:pt x="427703" y="58994"/>
                    </a:cubicBezTo>
                    <a:cubicBezTo>
                      <a:pt x="442879" y="62366"/>
                      <a:pt x="460955" y="62749"/>
                      <a:pt x="471948" y="73742"/>
                    </a:cubicBezTo>
                    <a:cubicBezTo>
                      <a:pt x="482941" y="84735"/>
                      <a:pt x="481780" y="103239"/>
                      <a:pt x="486696" y="117987"/>
                    </a:cubicBezTo>
                    <a:cubicBezTo>
                      <a:pt x="481780" y="142568"/>
                      <a:pt x="495729" y="199656"/>
                      <a:pt x="471948" y="191729"/>
                    </a:cubicBezTo>
                    <a:cubicBezTo>
                      <a:pt x="442451" y="181897"/>
                      <a:pt x="442451" y="103239"/>
                      <a:pt x="442451" y="103239"/>
                    </a:cubicBezTo>
                    <a:cubicBezTo>
                      <a:pt x="457199" y="88491"/>
                      <a:pt x="468463" y="69123"/>
                      <a:pt x="486696" y="58994"/>
                    </a:cubicBezTo>
                    <a:cubicBezTo>
                      <a:pt x="513876" y="43894"/>
                      <a:pt x="575187" y="29497"/>
                      <a:pt x="575187" y="29497"/>
                    </a:cubicBezTo>
                    <a:cubicBezTo>
                      <a:pt x="589935" y="34413"/>
                      <a:pt x="607293" y="34533"/>
                      <a:pt x="619432" y="44245"/>
                    </a:cubicBezTo>
                    <a:cubicBezTo>
                      <a:pt x="670261" y="84908"/>
                      <a:pt x="643840" y="119026"/>
                      <a:pt x="634180" y="176981"/>
                    </a:cubicBezTo>
                    <a:cubicBezTo>
                      <a:pt x="619432" y="162233"/>
                      <a:pt x="601504" y="150090"/>
                      <a:pt x="589935" y="132736"/>
                    </a:cubicBezTo>
                    <a:cubicBezTo>
                      <a:pt x="570034" y="102884"/>
                      <a:pt x="569778" y="59733"/>
                      <a:pt x="589935" y="29497"/>
                    </a:cubicBezTo>
                    <a:cubicBezTo>
                      <a:pt x="599767" y="14749"/>
                      <a:pt x="619432" y="9832"/>
                      <a:pt x="634180" y="0"/>
                    </a:cubicBezTo>
                    <a:cubicBezTo>
                      <a:pt x="662054" y="6969"/>
                      <a:pt x="718559" y="14068"/>
                      <a:pt x="737419" y="44245"/>
                    </a:cubicBezTo>
                    <a:cubicBezTo>
                      <a:pt x="753898" y="70611"/>
                      <a:pt x="766916" y="132736"/>
                      <a:pt x="766916" y="132736"/>
                    </a:cubicBezTo>
                    <a:cubicBezTo>
                      <a:pt x="762000" y="147484"/>
                      <a:pt x="766072" y="170029"/>
                      <a:pt x="752167" y="176981"/>
                    </a:cubicBezTo>
                    <a:cubicBezTo>
                      <a:pt x="738262" y="183933"/>
                      <a:pt x="712193" y="177181"/>
                      <a:pt x="707922" y="162233"/>
                    </a:cubicBezTo>
                    <a:cubicBezTo>
                      <a:pt x="699707" y="133480"/>
                      <a:pt x="717755" y="103239"/>
                      <a:pt x="722671" y="73742"/>
                    </a:cubicBezTo>
                    <a:cubicBezTo>
                      <a:pt x="742335" y="78658"/>
                      <a:pt x="765836" y="75829"/>
                      <a:pt x="781664" y="88491"/>
                    </a:cubicBezTo>
                    <a:cubicBezTo>
                      <a:pt x="793803" y="98203"/>
                      <a:pt x="793041" y="117560"/>
                      <a:pt x="796413" y="132736"/>
                    </a:cubicBezTo>
                    <a:cubicBezTo>
                      <a:pt x="802900" y="161927"/>
                      <a:pt x="806245" y="191729"/>
                      <a:pt x="811161" y="221226"/>
                    </a:cubicBezTo>
                    <a:cubicBezTo>
                      <a:pt x="825909" y="216310"/>
                      <a:pt x="839966" y="208294"/>
                      <a:pt x="855406" y="206478"/>
                    </a:cubicBezTo>
                    <a:cubicBezTo>
                      <a:pt x="923935" y="198416"/>
                      <a:pt x="1061884" y="191729"/>
                      <a:pt x="1061884" y="191729"/>
                    </a:cubicBezTo>
                  </a:path>
                </a:pathLst>
              </a:cu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2056908" y="2068592"/>
              <a:ext cx="1553943" cy="404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11040" y="2078539"/>
              <a:ext cx="1661160" cy="1868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609600" y="5486400"/>
            <a:ext cx="7315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সমান্তরাল বর্তনী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57400" y="2762488"/>
            <a:ext cx="4115292" cy="609600"/>
            <a:chOff x="2057400" y="2762488"/>
            <a:chExt cx="4115292" cy="609600"/>
          </a:xfrm>
        </p:grpSpPr>
        <p:grpSp>
          <p:nvGrpSpPr>
            <p:cNvPr id="21" name="Group 20"/>
            <p:cNvGrpSpPr/>
            <p:nvPr/>
          </p:nvGrpSpPr>
          <p:grpSpPr>
            <a:xfrm>
              <a:off x="3495368" y="2762488"/>
              <a:ext cx="1061884" cy="609600"/>
              <a:chOff x="2667000" y="1678860"/>
              <a:chExt cx="1061884" cy="609600"/>
            </a:xfrm>
          </p:grpSpPr>
          <p:sp>
            <p:nvSpPr>
              <p:cNvPr id="22" name="Oval 4"/>
              <p:cNvSpPr/>
              <p:nvPr/>
            </p:nvSpPr>
            <p:spPr>
              <a:xfrm>
                <a:off x="2917723" y="167886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7"/>
              <p:cNvSpPr/>
              <p:nvPr/>
            </p:nvSpPr>
            <p:spPr>
              <a:xfrm>
                <a:off x="2667000" y="1843550"/>
                <a:ext cx="1061884" cy="288869"/>
              </a:xfrm>
              <a:custGeom>
                <a:avLst/>
                <a:gdLst>
                  <a:gd name="connsiteX0" fmla="*/ 0 w 1061884"/>
                  <a:gd name="connsiteY0" fmla="*/ 206478 h 288869"/>
                  <a:gd name="connsiteX1" fmla="*/ 324464 w 1061884"/>
                  <a:gd name="connsiteY1" fmla="*/ 147484 h 288869"/>
                  <a:gd name="connsiteX2" fmla="*/ 339213 w 1061884"/>
                  <a:gd name="connsiteY2" fmla="*/ 44245 h 288869"/>
                  <a:gd name="connsiteX3" fmla="*/ 427703 w 1061884"/>
                  <a:gd name="connsiteY3" fmla="*/ 58994 h 288869"/>
                  <a:gd name="connsiteX4" fmla="*/ 471948 w 1061884"/>
                  <a:gd name="connsiteY4" fmla="*/ 73742 h 288869"/>
                  <a:gd name="connsiteX5" fmla="*/ 486696 w 1061884"/>
                  <a:gd name="connsiteY5" fmla="*/ 117987 h 288869"/>
                  <a:gd name="connsiteX6" fmla="*/ 471948 w 1061884"/>
                  <a:gd name="connsiteY6" fmla="*/ 191729 h 288869"/>
                  <a:gd name="connsiteX7" fmla="*/ 442451 w 1061884"/>
                  <a:gd name="connsiteY7" fmla="*/ 103239 h 288869"/>
                  <a:gd name="connsiteX8" fmla="*/ 486696 w 1061884"/>
                  <a:gd name="connsiteY8" fmla="*/ 58994 h 288869"/>
                  <a:gd name="connsiteX9" fmla="*/ 575187 w 1061884"/>
                  <a:gd name="connsiteY9" fmla="*/ 29497 h 288869"/>
                  <a:gd name="connsiteX10" fmla="*/ 619432 w 1061884"/>
                  <a:gd name="connsiteY10" fmla="*/ 44245 h 288869"/>
                  <a:gd name="connsiteX11" fmla="*/ 634180 w 1061884"/>
                  <a:gd name="connsiteY11" fmla="*/ 176981 h 288869"/>
                  <a:gd name="connsiteX12" fmla="*/ 589935 w 1061884"/>
                  <a:gd name="connsiteY12" fmla="*/ 132736 h 288869"/>
                  <a:gd name="connsiteX13" fmla="*/ 589935 w 1061884"/>
                  <a:gd name="connsiteY13" fmla="*/ 29497 h 288869"/>
                  <a:gd name="connsiteX14" fmla="*/ 634180 w 1061884"/>
                  <a:gd name="connsiteY14" fmla="*/ 0 h 288869"/>
                  <a:gd name="connsiteX15" fmla="*/ 737419 w 1061884"/>
                  <a:gd name="connsiteY15" fmla="*/ 44245 h 288869"/>
                  <a:gd name="connsiteX16" fmla="*/ 766916 w 1061884"/>
                  <a:gd name="connsiteY16" fmla="*/ 132736 h 288869"/>
                  <a:gd name="connsiteX17" fmla="*/ 752167 w 1061884"/>
                  <a:gd name="connsiteY17" fmla="*/ 176981 h 288869"/>
                  <a:gd name="connsiteX18" fmla="*/ 707922 w 1061884"/>
                  <a:gd name="connsiteY18" fmla="*/ 162233 h 288869"/>
                  <a:gd name="connsiteX19" fmla="*/ 722671 w 1061884"/>
                  <a:gd name="connsiteY19" fmla="*/ 73742 h 288869"/>
                  <a:gd name="connsiteX20" fmla="*/ 781664 w 1061884"/>
                  <a:gd name="connsiteY20" fmla="*/ 88491 h 288869"/>
                  <a:gd name="connsiteX21" fmla="*/ 796413 w 1061884"/>
                  <a:gd name="connsiteY21" fmla="*/ 132736 h 288869"/>
                  <a:gd name="connsiteX22" fmla="*/ 811161 w 1061884"/>
                  <a:gd name="connsiteY22" fmla="*/ 221226 h 288869"/>
                  <a:gd name="connsiteX23" fmla="*/ 855406 w 1061884"/>
                  <a:gd name="connsiteY23" fmla="*/ 206478 h 288869"/>
                  <a:gd name="connsiteX24" fmla="*/ 1061884 w 1061884"/>
                  <a:gd name="connsiteY24" fmla="*/ 191729 h 28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1884" h="288869">
                    <a:moveTo>
                      <a:pt x="0" y="206478"/>
                    </a:moveTo>
                    <a:cubicBezTo>
                      <a:pt x="197901" y="197054"/>
                      <a:pt x="296187" y="288869"/>
                      <a:pt x="324464" y="147484"/>
                    </a:cubicBezTo>
                    <a:cubicBezTo>
                      <a:pt x="331282" y="113397"/>
                      <a:pt x="334297" y="78658"/>
                      <a:pt x="339213" y="44245"/>
                    </a:cubicBezTo>
                    <a:cubicBezTo>
                      <a:pt x="368710" y="49161"/>
                      <a:pt x="398512" y="52507"/>
                      <a:pt x="427703" y="58994"/>
                    </a:cubicBezTo>
                    <a:cubicBezTo>
                      <a:pt x="442879" y="62366"/>
                      <a:pt x="460955" y="62749"/>
                      <a:pt x="471948" y="73742"/>
                    </a:cubicBezTo>
                    <a:cubicBezTo>
                      <a:pt x="482941" y="84735"/>
                      <a:pt x="481780" y="103239"/>
                      <a:pt x="486696" y="117987"/>
                    </a:cubicBezTo>
                    <a:cubicBezTo>
                      <a:pt x="481780" y="142568"/>
                      <a:pt x="495729" y="199656"/>
                      <a:pt x="471948" y="191729"/>
                    </a:cubicBezTo>
                    <a:cubicBezTo>
                      <a:pt x="442451" y="181897"/>
                      <a:pt x="442451" y="103239"/>
                      <a:pt x="442451" y="103239"/>
                    </a:cubicBezTo>
                    <a:cubicBezTo>
                      <a:pt x="457199" y="88491"/>
                      <a:pt x="468463" y="69123"/>
                      <a:pt x="486696" y="58994"/>
                    </a:cubicBezTo>
                    <a:cubicBezTo>
                      <a:pt x="513876" y="43894"/>
                      <a:pt x="575187" y="29497"/>
                      <a:pt x="575187" y="29497"/>
                    </a:cubicBezTo>
                    <a:cubicBezTo>
                      <a:pt x="589935" y="34413"/>
                      <a:pt x="607293" y="34533"/>
                      <a:pt x="619432" y="44245"/>
                    </a:cubicBezTo>
                    <a:cubicBezTo>
                      <a:pt x="670261" y="84908"/>
                      <a:pt x="643840" y="119026"/>
                      <a:pt x="634180" y="176981"/>
                    </a:cubicBezTo>
                    <a:cubicBezTo>
                      <a:pt x="619432" y="162233"/>
                      <a:pt x="601504" y="150090"/>
                      <a:pt x="589935" y="132736"/>
                    </a:cubicBezTo>
                    <a:cubicBezTo>
                      <a:pt x="570034" y="102884"/>
                      <a:pt x="569778" y="59733"/>
                      <a:pt x="589935" y="29497"/>
                    </a:cubicBezTo>
                    <a:cubicBezTo>
                      <a:pt x="599767" y="14749"/>
                      <a:pt x="619432" y="9832"/>
                      <a:pt x="634180" y="0"/>
                    </a:cubicBezTo>
                    <a:cubicBezTo>
                      <a:pt x="662054" y="6969"/>
                      <a:pt x="718559" y="14068"/>
                      <a:pt x="737419" y="44245"/>
                    </a:cubicBezTo>
                    <a:cubicBezTo>
                      <a:pt x="753898" y="70611"/>
                      <a:pt x="766916" y="132736"/>
                      <a:pt x="766916" y="132736"/>
                    </a:cubicBezTo>
                    <a:cubicBezTo>
                      <a:pt x="762000" y="147484"/>
                      <a:pt x="766072" y="170029"/>
                      <a:pt x="752167" y="176981"/>
                    </a:cubicBezTo>
                    <a:cubicBezTo>
                      <a:pt x="738262" y="183933"/>
                      <a:pt x="712193" y="177181"/>
                      <a:pt x="707922" y="162233"/>
                    </a:cubicBezTo>
                    <a:cubicBezTo>
                      <a:pt x="699707" y="133480"/>
                      <a:pt x="717755" y="103239"/>
                      <a:pt x="722671" y="73742"/>
                    </a:cubicBezTo>
                    <a:cubicBezTo>
                      <a:pt x="742335" y="78658"/>
                      <a:pt x="765836" y="75829"/>
                      <a:pt x="781664" y="88491"/>
                    </a:cubicBezTo>
                    <a:cubicBezTo>
                      <a:pt x="793803" y="98203"/>
                      <a:pt x="793041" y="117560"/>
                      <a:pt x="796413" y="132736"/>
                    </a:cubicBezTo>
                    <a:cubicBezTo>
                      <a:pt x="802900" y="161927"/>
                      <a:pt x="806245" y="191729"/>
                      <a:pt x="811161" y="221226"/>
                    </a:cubicBezTo>
                    <a:cubicBezTo>
                      <a:pt x="825909" y="216310"/>
                      <a:pt x="839966" y="208294"/>
                      <a:pt x="855406" y="206478"/>
                    </a:cubicBezTo>
                    <a:cubicBezTo>
                      <a:pt x="923935" y="198416"/>
                      <a:pt x="1061884" y="191729"/>
                      <a:pt x="1061884" y="191729"/>
                    </a:cubicBezTo>
                  </a:path>
                </a:pathLst>
              </a:cu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2057400" y="3124200"/>
              <a:ext cx="1553943" cy="404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511532" y="3134147"/>
              <a:ext cx="1661160" cy="1868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653271" y="3733800"/>
            <a:ext cx="5204729" cy="1752600"/>
            <a:chOff x="1653271" y="3733800"/>
            <a:chExt cx="5204729" cy="1752600"/>
          </a:xfrm>
        </p:grpSpPr>
        <p:grpSp>
          <p:nvGrpSpPr>
            <p:cNvPr id="33" name="Group 32"/>
            <p:cNvGrpSpPr/>
            <p:nvPr/>
          </p:nvGrpSpPr>
          <p:grpSpPr>
            <a:xfrm>
              <a:off x="2057400" y="3733800"/>
              <a:ext cx="4114800" cy="990600"/>
              <a:chOff x="2057400" y="3733800"/>
              <a:chExt cx="4114800" cy="9906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741608" y="3962400"/>
                <a:ext cx="381000" cy="30480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2057400" y="3733800"/>
                <a:ext cx="4114800" cy="990600"/>
                <a:chOff x="2057400" y="3733800"/>
                <a:chExt cx="4114800" cy="990600"/>
              </a:xfrm>
            </p:grpSpPr>
            <p:grpSp>
              <p:nvGrpSpPr>
                <p:cNvPr id="7" name="Group 24"/>
                <p:cNvGrpSpPr/>
                <p:nvPr/>
              </p:nvGrpSpPr>
              <p:grpSpPr>
                <a:xfrm>
                  <a:off x="2057400" y="3733800"/>
                  <a:ext cx="4114800" cy="990600"/>
                  <a:chOff x="2057400" y="3733800"/>
                  <a:chExt cx="4114800" cy="990600"/>
                </a:xfrm>
              </p:grpSpPr>
              <p:grpSp>
                <p:nvGrpSpPr>
                  <p:cNvPr id="8" name="Group 17"/>
                  <p:cNvGrpSpPr/>
                  <p:nvPr/>
                </p:nvGrpSpPr>
                <p:grpSpPr>
                  <a:xfrm>
                    <a:off x="2057400" y="3733800"/>
                    <a:ext cx="1143000" cy="990600"/>
                    <a:chOff x="1295400" y="2591594"/>
                    <a:chExt cx="1143000" cy="990600"/>
                  </a:xfrm>
                </p:grpSpPr>
                <p:cxnSp>
                  <p:nvCxnSpPr>
                    <p:cNvPr id="11" name="Straight Connector 10"/>
                    <p:cNvCxnSpPr/>
                    <p:nvPr/>
                  </p:nvCxnSpPr>
                  <p:spPr>
                    <a:xfrm rot="5400000">
                      <a:off x="1258094" y="3086100"/>
                      <a:ext cx="990600" cy="1588"/>
                    </a:xfrm>
                    <a:prstGeom prst="line">
                      <a:avLst/>
                    </a:prstGeom>
                    <a:ln w="571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 rot="5400000">
                      <a:off x="1676889" y="3099136"/>
                      <a:ext cx="609600" cy="977"/>
                    </a:xfrm>
                    <a:prstGeom prst="line">
                      <a:avLst/>
                    </a:prstGeom>
                    <a:ln w="571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>
                      <a:off x="1981200" y="3124200"/>
                      <a:ext cx="457200" cy="1588"/>
                    </a:xfrm>
                    <a:prstGeom prst="line">
                      <a:avLst/>
                    </a:prstGeom>
                    <a:ln w="571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5"/>
                    <p:cNvCxnSpPr/>
                    <p:nvPr/>
                  </p:nvCxnSpPr>
                  <p:spPr>
                    <a:xfrm>
                      <a:off x="1295400" y="3124200"/>
                      <a:ext cx="457200" cy="1588"/>
                    </a:xfrm>
                    <a:prstGeom prst="line">
                      <a:avLst/>
                    </a:prstGeom>
                    <a:ln w="571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3124200" y="4267200"/>
                    <a:ext cx="1600200" cy="1588"/>
                  </a:xfrm>
                  <a:prstGeom prst="line">
                    <a:avLst/>
                  </a:prstGeom>
                  <a:ln w="571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181600" y="4267200"/>
                    <a:ext cx="990600" cy="1588"/>
                  </a:xfrm>
                  <a:prstGeom prst="line">
                    <a:avLst/>
                  </a:prstGeom>
                  <a:ln w="571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Rectangle 28"/>
                <p:cNvSpPr/>
                <p:nvPr/>
              </p:nvSpPr>
              <p:spPr>
                <a:xfrm>
                  <a:off x="2072148" y="3844292"/>
                  <a:ext cx="4572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743200" y="3886200"/>
                  <a:ext cx="4572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-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5" name="Rectangle 34"/>
            <p:cNvSpPr/>
            <p:nvPr/>
          </p:nvSpPr>
          <p:spPr>
            <a:xfrm>
              <a:off x="4495800" y="4622831"/>
              <a:ext cx="2362200" cy="55876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সুইচ</a:t>
              </a:r>
            </a:p>
            <a:p>
              <a:pPr algn="ctr"/>
              <a:endPara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ectangle 7"/>
            <p:cNvSpPr/>
            <p:nvPr/>
          </p:nvSpPr>
          <p:spPr>
            <a:xfrm>
              <a:off x="1653271" y="4876800"/>
              <a:ext cx="2362200" cy="6096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ব্যাটারি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8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400" y="4724400"/>
            <a:ext cx="236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সুইচ</a:t>
            </a:r>
          </a:p>
          <a:p>
            <a:pPr algn="ctr"/>
            <a:endParaRPr lang="bn-BD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45599" y="170688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7"/>
          <p:cNvSpPr/>
          <p:nvPr/>
        </p:nvSpPr>
        <p:spPr>
          <a:xfrm>
            <a:off x="3494876" y="1871570"/>
            <a:ext cx="1061884" cy="288869"/>
          </a:xfrm>
          <a:custGeom>
            <a:avLst/>
            <a:gdLst>
              <a:gd name="connsiteX0" fmla="*/ 0 w 1061884"/>
              <a:gd name="connsiteY0" fmla="*/ 206478 h 288869"/>
              <a:gd name="connsiteX1" fmla="*/ 324464 w 1061884"/>
              <a:gd name="connsiteY1" fmla="*/ 147484 h 288869"/>
              <a:gd name="connsiteX2" fmla="*/ 339213 w 1061884"/>
              <a:gd name="connsiteY2" fmla="*/ 44245 h 288869"/>
              <a:gd name="connsiteX3" fmla="*/ 427703 w 1061884"/>
              <a:gd name="connsiteY3" fmla="*/ 58994 h 288869"/>
              <a:gd name="connsiteX4" fmla="*/ 471948 w 1061884"/>
              <a:gd name="connsiteY4" fmla="*/ 73742 h 288869"/>
              <a:gd name="connsiteX5" fmla="*/ 486696 w 1061884"/>
              <a:gd name="connsiteY5" fmla="*/ 117987 h 288869"/>
              <a:gd name="connsiteX6" fmla="*/ 471948 w 1061884"/>
              <a:gd name="connsiteY6" fmla="*/ 191729 h 288869"/>
              <a:gd name="connsiteX7" fmla="*/ 442451 w 1061884"/>
              <a:gd name="connsiteY7" fmla="*/ 103239 h 288869"/>
              <a:gd name="connsiteX8" fmla="*/ 486696 w 1061884"/>
              <a:gd name="connsiteY8" fmla="*/ 58994 h 288869"/>
              <a:gd name="connsiteX9" fmla="*/ 575187 w 1061884"/>
              <a:gd name="connsiteY9" fmla="*/ 29497 h 288869"/>
              <a:gd name="connsiteX10" fmla="*/ 619432 w 1061884"/>
              <a:gd name="connsiteY10" fmla="*/ 44245 h 288869"/>
              <a:gd name="connsiteX11" fmla="*/ 634180 w 1061884"/>
              <a:gd name="connsiteY11" fmla="*/ 176981 h 288869"/>
              <a:gd name="connsiteX12" fmla="*/ 589935 w 1061884"/>
              <a:gd name="connsiteY12" fmla="*/ 132736 h 288869"/>
              <a:gd name="connsiteX13" fmla="*/ 589935 w 1061884"/>
              <a:gd name="connsiteY13" fmla="*/ 29497 h 288869"/>
              <a:gd name="connsiteX14" fmla="*/ 634180 w 1061884"/>
              <a:gd name="connsiteY14" fmla="*/ 0 h 288869"/>
              <a:gd name="connsiteX15" fmla="*/ 737419 w 1061884"/>
              <a:gd name="connsiteY15" fmla="*/ 44245 h 288869"/>
              <a:gd name="connsiteX16" fmla="*/ 766916 w 1061884"/>
              <a:gd name="connsiteY16" fmla="*/ 132736 h 288869"/>
              <a:gd name="connsiteX17" fmla="*/ 752167 w 1061884"/>
              <a:gd name="connsiteY17" fmla="*/ 176981 h 288869"/>
              <a:gd name="connsiteX18" fmla="*/ 707922 w 1061884"/>
              <a:gd name="connsiteY18" fmla="*/ 162233 h 288869"/>
              <a:gd name="connsiteX19" fmla="*/ 722671 w 1061884"/>
              <a:gd name="connsiteY19" fmla="*/ 73742 h 288869"/>
              <a:gd name="connsiteX20" fmla="*/ 781664 w 1061884"/>
              <a:gd name="connsiteY20" fmla="*/ 88491 h 288869"/>
              <a:gd name="connsiteX21" fmla="*/ 796413 w 1061884"/>
              <a:gd name="connsiteY21" fmla="*/ 132736 h 288869"/>
              <a:gd name="connsiteX22" fmla="*/ 811161 w 1061884"/>
              <a:gd name="connsiteY22" fmla="*/ 221226 h 288869"/>
              <a:gd name="connsiteX23" fmla="*/ 855406 w 1061884"/>
              <a:gd name="connsiteY23" fmla="*/ 206478 h 288869"/>
              <a:gd name="connsiteX24" fmla="*/ 1061884 w 1061884"/>
              <a:gd name="connsiteY24" fmla="*/ 191729 h 28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1884" h="288869">
                <a:moveTo>
                  <a:pt x="0" y="206478"/>
                </a:moveTo>
                <a:cubicBezTo>
                  <a:pt x="197901" y="197054"/>
                  <a:pt x="296187" y="288869"/>
                  <a:pt x="324464" y="147484"/>
                </a:cubicBezTo>
                <a:cubicBezTo>
                  <a:pt x="331282" y="113397"/>
                  <a:pt x="334297" y="78658"/>
                  <a:pt x="339213" y="44245"/>
                </a:cubicBezTo>
                <a:cubicBezTo>
                  <a:pt x="368710" y="49161"/>
                  <a:pt x="398512" y="52507"/>
                  <a:pt x="427703" y="58994"/>
                </a:cubicBezTo>
                <a:cubicBezTo>
                  <a:pt x="442879" y="62366"/>
                  <a:pt x="460955" y="62749"/>
                  <a:pt x="471948" y="73742"/>
                </a:cubicBezTo>
                <a:cubicBezTo>
                  <a:pt x="482941" y="84735"/>
                  <a:pt x="481780" y="103239"/>
                  <a:pt x="486696" y="117987"/>
                </a:cubicBezTo>
                <a:cubicBezTo>
                  <a:pt x="481780" y="142568"/>
                  <a:pt x="495729" y="199656"/>
                  <a:pt x="471948" y="191729"/>
                </a:cubicBezTo>
                <a:cubicBezTo>
                  <a:pt x="442451" y="181897"/>
                  <a:pt x="442451" y="103239"/>
                  <a:pt x="442451" y="103239"/>
                </a:cubicBezTo>
                <a:cubicBezTo>
                  <a:pt x="457199" y="88491"/>
                  <a:pt x="468463" y="69123"/>
                  <a:pt x="486696" y="58994"/>
                </a:cubicBezTo>
                <a:cubicBezTo>
                  <a:pt x="513876" y="43894"/>
                  <a:pt x="575187" y="29497"/>
                  <a:pt x="575187" y="29497"/>
                </a:cubicBezTo>
                <a:cubicBezTo>
                  <a:pt x="589935" y="34413"/>
                  <a:pt x="607293" y="34533"/>
                  <a:pt x="619432" y="44245"/>
                </a:cubicBezTo>
                <a:cubicBezTo>
                  <a:pt x="670261" y="84908"/>
                  <a:pt x="643840" y="119026"/>
                  <a:pt x="634180" y="176981"/>
                </a:cubicBezTo>
                <a:cubicBezTo>
                  <a:pt x="619432" y="162233"/>
                  <a:pt x="601504" y="150090"/>
                  <a:pt x="589935" y="132736"/>
                </a:cubicBezTo>
                <a:cubicBezTo>
                  <a:pt x="570034" y="102884"/>
                  <a:pt x="569778" y="59733"/>
                  <a:pt x="589935" y="29497"/>
                </a:cubicBezTo>
                <a:cubicBezTo>
                  <a:pt x="599767" y="14749"/>
                  <a:pt x="619432" y="9832"/>
                  <a:pt x="634180" y="0"/>
                </a:cubicBezTo>
                <a:cubicBezTo>
                  <a:pt x="662054" y="6969"/>
                  <a:pt x="718559" y="14068"/>
                  <a:pt x="737419" y="44245"/>
                </a:cubicBezTo>
                <a:cubicBezTo>
                  <a:pt x="753898" y="70611"/>
                  <a:pt x="766916" y="132736"/>
                  <a:pt x="766916" y="132736"/>
                </a:cubicBezTo>
                <a:cubicBezTo>
                  <a:pt x="762000" y="147484"/>
                  <a:pt x="766072" y="170029"/>
                  <a:pt x="752167" y="176981"/>
                </a:cubicBezTo>
                <a:cubicBezTo>
                  <a:pt x="738262" y="183933"/>
                  <a:pt x="712193" y="177181"/>
                  <a:pt x="707922" y="162233"/>
                </a:cubicBezTo>
                <a:cubicBezTo>
                  <a:pt x="699707" y="133480"/>
                  <a:pt x="717755" y="103239"/>
                  <a:pt x="722671" y="73742"/>
                </a:cubicBezTo>
                <a:cubicBezTo>
                  <a:pt x="742335" y="78658"/>
                  <a:pt x="765836" y="75829"/>
                  <a:pt x="781664" y="88491"/>
                </a:cubicBezTo>
                <a:cubicBezTo>
                  <a:pt x="793803" y="98203"/>
                  <a:pt x="793041" y="117560"/>
                  <a:pt x="796413" y="132736"/>
                </a:cubicBezTo>
                <a:cubicBezTo>
                  <a:pt x="802900" y="161927"/>
                  <a:pt x="806245" y="191729"/>
                  <a:pt x="811161" y="221226"/>
                </a:cubicBezTo>
                <a:cubicBezTo>
                  <a:pt x="825909" y="216310"/>
                  <a:pt x="839966" y="208294"/>
                  <a:pt x="855406" y="206478"/>
                </a:cubicBezTo>
                <a:cubicBezTo>
                  <a:pt x="923935" y="198416"/>
                  <a:pt x="1061884" y="191729"/>
                  <a:pt x="1061884" y="1917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4"/>
          <p:cNvGrpSpPr/>
          <p:nvPr/>
        </p:nvGrpSpPr>
        <p:grpSpPr>
          <a:xfrm>
            <a:off x="2057400" y="3733800"/>
            <a:ext cx="4114800" cy="990600"/>
            <a:chOff x="2057400" y="3733800"/>
            <a:chExt cx="4114800" cy="990600"/>
          </a:xfrm>
        </p:grpSpPr>
        <p:grpSp>
          <p:nvGrpSpPr>
            <p:cNvPr id="8" name="Group 17"/>
            <p:cNvGrpSpPr/>
            <p:nvPr/>
          </p:nvGrpSpPr>
          <p:grpSpPr>
            <a:xfrm>
              <a:off x="2057400" y="3733800"/>
              <a:ext cx="1143000" cy="990600"/>
              <a:chOff x="1295400" y="2591594"/>
              <a:chExt cx="1143000" cy="9906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5400000">
                <a:off x="1258094" y="3086100"/>
                <a:ext cx="990600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1676889" y="3099136"/>
                <a:ext cx="609600" cy="977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981200" y="3124200"/>
                <a:ext cx="457200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5"/>
              <p:cNvCxnSpPr/>
              <p:nvPr/>
            </p:nvCxnSpPr>
            <p:spPr>
              <a:xfrm>
                <a:off x="1295400" y="3124200"/>
                <a:ext cx="457200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3124200" y="4267200"/>
              <a:ext cx="1600200" cy="1588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81600" y="4267200"/>
              <a:ext cx="990600" cy="1588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rot="5400000">
            <a:off x="954960" y="3162301"/>
            <a:ext cx="2209798" cy="1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6908" y="2068592"/>
            <a:ext cx="1553943" cy="404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068094" y="3162300"/>
            <a:ext cx="2209006" cy="794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11040" y="2078539"/>
            <a:ext cx="1661160" cy="1868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9600" y="5257800"/>
            <a:ext cx="7315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সমান্তরাল বর্তনীর কার্যপ্রণালী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741608" y="3962400"/>
            <a:ext cx="381000" cy="304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4267200"/>
            <a:ext cx="457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4"/>
          <p:cNvSpPr/>
          <p:nvPr/>
        </p:nvSpPr>
        <p:spPr>
          <a:xfrm>
            <a:off x="3746091" y="2762488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/>
          <p:cNvSpPr/>
          <p:nvPr/>
        </p:nvSpPr>
        <p:spPr>
          <a:xfrm>
            <a:off x="3495368" y="2927178"/>
            <a:ext cx="1061884" cy="288869"/>
          </a:xfrm>
          <a:custGeom>
            <a:avLst/>
            <a:gdLst>
              <a:gd name="connsiteX0" fmla="*/ 0 w 1061884"/>
              <a:gd name="connsiteY0" fmla="*/ 206478 h 288869"/>
              <a:gd name="connsiteX1" fmla="*/ 324464 w 1061884"/>
              <a:gd name="connsiteY1" fmla="*/ 147484 h 288869"/>
              <a:gd name="connsiteX2" fmla="*/ 339213 w 1061884"/>
              <a:gd name="connsiteY2" fmla="*/ 44245 h 288869"/>
              <a:gd name="connsiteX3" fmla="*/ 427703 w 1061884"/>
              <a:gd name="connsiteY3" fmla="*/ 58994 h 288869"/>
              <a:gd name="connsiteX4" fmla="*/ 471948 w 1061884"/>
              <a:gd name="connsiteY4" fmla="*/ 73742 h 288869"/>
              <a:gd name="connsiteX5" fmla="*/ 486696 w 1061884"/>
              <a:gd name="connsiteY5" fmla="*/ 117987 h 288869"/>
              <a:gd name="connsiteX6" fmla="*/ 471948 w 1061884"/>
              <a:gd name="connsiteY6" fmla="*/ 191729 h 288869"/>
              <a:gd name="connsiteX7" fmla="*/ 442451 w 1061884"/>
              <a:gd name="connsiteY7" fmla="*/ 103239 h 288869"/>
              <a:gd name="connsiteX8" fmla="*/ 486696 w 1061884"/>
              <a:gd name="connsiteY8" fmla="*/ 58994 h 288869"/>
              <a:gd name="connsiteX9" fmla="*/ 575187 w 1061884"/>
              <a:gd name="connsiteY9" fmla="*/ 29497 h 288869"/>
              <a:gd name="connsiteX10" fmla="*/ 619432 w 1061884"/>
              <a:gd name="connsiteY10" fmla="*/ 44245 h 288869"/>
              <a:gd name="connsiteX11" fmla="*/ 634180 w 1061884"/>
              <a:gd name="connsiteY11" fmla="*/ 176981 h 288869"/>
              <a:gd name="connsiteX12" fmla="*/ 589935 w 1061884"/>
              <a:gd name="connsiteY12" fmla="*/ 132736 h 288869"/>
              <a:gd name="connsiteX13" fmla="*/ 589935 w 1061884"/>
              <a:gd name="connsiteY13" fmla="*/ 29497 h 288869"/>
              <a:gd name="connsiteX14" fmla="*/ 634180 w 1061884"/>
              <a:gd name="connsiteY14" fmla="*/ 0 h 288869"/>
              <a:gd name="connsiteX15" fmla="*/ 737419 w 1061884"/>
              <a:gd name="connsiteY15" fmla="*/ 44245 h 288869"/>
              <a:gd name="connsiteX16" fmla="*/ 766916 w 1061884"/>
              <a:gd name="connsiteY16" fmla="*/ 132736 h 288869"/>
              <a:gd name="connsiteX17" fmla="*/ 752167 w 1061884"/>
              <a:gd name="connsiteY17" fmla="*/ 176981 h 288869"/>
              <a:gd name="connsiteX18" fmla="*/ 707922 w 1061884"/>
              <a:gd name="connsiteY18" fmla="*/ 162233 h 288869"/>
              <a:gd name="connsiteX19" fmla="*/ 722671 w 1061884"/>
              <a:gd name="connsiteY19" fmla="*/ 73742 h 288869"/>
              <a:gd name="connsiteX20" fmla="*/ 781664 w 1061884"/>
              <a:gd name="connsiteY20" fmla="*/ 88491 h 288869"/>
              <a:gd name="connsiteX21" fmla="*/ 796413 w 1061884"/>
              <a:gd name="connsiteY21" fmla="*/ 132736 h 288869"/>
              <a:gd name="connsiteX22" fmla="*/ 811161 w 1061884"/>
              <a:gd name="connsiteY22" fmla="*/ 221226 h 288869"/>
              <a:gd name="connsiteX23" fmla="*/ 855406 w 1061884"/>
              <a:gd name="connsiteY23" fmla="*/ 206478 h 288869"/>
              <a:gd name="connsiteX24" fmla="*/ 1061884 w 1061884"/>
              <a:gd name="connsiteY24" fmla="*/ 191729 h 28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1884" h="288869">
                <a:moveTo>
                  <a:pt x="0" y="206478"/>
                </a:moveTo>
                <a:cubicBezTo>
                  <a:pt x="197901" y="197054"/>
                  <a:pt x="296187" y="288869"/>
                  <a:pt x="324464" y="147484"/>
                </a:cubicBezTo>
                <a:cubicBezTo>
                  <a:pt x="331282" y="113397"/>
                  <a:pt x="334297" y="78658"/>
                  <a:pt x="339213" y="44245"/>
                </a:cubicBezTo>
                <a:cubicBezTo>
                  <a:pt x="368710" y="49161"/>
                  <a:pt x="398512" y="52507"/>
                  <a:pt x="427703" y="58994"/>
                </a:cubicBezTo>
                <a:cubicBezTo>
                  <a:pt x="442879" y="62366"/>
                  <a:pt x="460955" y="62749"/>
                  <a:pt x="471948" y="73742"/>
                </a:cubicBezTo>
                <a:cubicBezTo>
                  <a:pt x="482941" y="84735"/>
                  <a:pt x="481780" y="103239"/>
                  <a:pt x="486696" y="117987"/>
                </a:cubicBezTo>
                <a:cubicBezTo>
                  <a:pt x="481780" y="142568"/>
                  <a:pt x="495729" y="199656"/>
                  <a:pt x="471948" y="191729"/>
                </a:cubicBezTo>
                <a:cubicBezTo>
                  <a:pt x="442451" y="181897"/>
                  <a:pt x="442451" y="103239"/>
                  <a:pt x="442451" y="103239"/>
                </a:cubicBezTo>
                <a:cubicBezTo>
                  <a:pt x="457199" y="88491"/>
                  <a:pt x="468463" y="69123"/>
                  <a:pt x="486696" y="58994"/>
                </a:cubicBezTo>
                <a:cubicBezTo>
                  <a:pt x="513876" y="43894"/>
                  <a:pt x="575187" y="29497"/>
                  <a:pt x="575187" y="29497"/>
                </a:cubicBezTo>
                <a:cubicBezTo>
                  <a:pt x="589935" y="34413"/>
                  <a:pt x="607293" y="34533"/>
                  <a:pt x="619432" y="44245"/>
                </a:cubicBezTo>
                <a:cubicBezTo>
                  <a:pt x="670261" y="84908"/>
                  <a:pt x="643840" y="119026"/>
                  <a:pt x="634180" y="176981"/>
                </a:cubicBezTo>
                <a:cubicBezTo>
                  <a:pt x="619432" y="162233"/>
                  <a:pt x="601504" y="150090"/>
                  <a:pt x="589935" y="132736"/>
                </a:cubicBezTo>
                <a:cubicBezTo>
                  <a:pt x="570034" y="102884"/>
                  <a:pt x="569778" y="59733"/>
                  <a:pt x="589935" y="29497"/>
                </a:cubicBezTo>
                <a:cubicBezTo>
                  <a:pt x="599767" y="14749"/>
                  <a:pt x="619432" y="9832"/>
                  <a:pt x="634180" y="0"/>
                </a:cubicBezTo>
                <a:cubicBezTo>
                  <a:pt x="662054" y="6969"/>
                  <a:pt x="718559" y="14068"/>
                  <a:pt x="737419" y="44245"/>
                </a:cubicBezTo>
                <a:cubicBezTo>
                  <a:pt x="753898" y="70611"/>
                  <a:pt x="766916" y="132736"/>
                  <a:pt x="766916" y="132736"/>
                </a:cubicBezTo>
                <a:cubicBezTo>
                  <a:pt x="762000" y="147484"/>
                  <a:pt x="766072" y="170029"/>
                  <a:pt x="752167" y="176981"/>
                </a:cubicBezTo>
                <a:cubicBezTo>
                  <a:pt x="738262" y="183933"/>
                  <a:pt x="712193" y="177181"/>
                  <a:pt x="707922" y="162233"/>
                </a:cubicBezTo>
                <a:cubicBezTo>
                  <a:pt x="699707" y="133480"/>
                  <a:pt x="717755" y="103239"/>
                  <a:pt x="722671" y="73742"/>
                </a:cubicBezTo>
                <a:cubicBezTo>
                  <a:pt x="742335" y="78658"/>
                  <a:pt x="765836" y="75829"/>
                  <a:pt x="781664" y="88491"/>
                </a:cubicBezTo>
                <a:cubicBezTo>
                  <a:pt x="793803" y="98203"/>
                  <a:pt x="793041" y="117560"/>
                  <a:pt x="796413" y="132736"/>
                </a:cubicBezTo>
                <a:cubicBezTo>
                  <a:pt x="802900" y="161927"/>
                  <a:pt x="806245" y="191729"/>
                  <a:pt x="811161" y="221226"/>
                </a:cubicBezTo>
                <a:cubicBezTo>
                  <a:pt x="825909" y="216310"/>
                  <a:pt x="839966" y="208294"/>
                  <a:pt x="855406" y="206478"/>
                </a:cubicBezTo>
                <a:cubicBezTo>
                  <a:pt x="923935" y="198416"/>
                  <a:pt x="1061884" y="191729"/>
                  <a:pt x="1061884" y="1917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057400" y="3124200"/>
            <a:ext cx="1553943" cy="404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11532" y="3134147"/>
            <a:ext cx="1661160" cy="1868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78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400" y="4724400"/>
            <a:ext cx="236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সুইচ</a:t>
            </a:r>
          </a:p>
          <a:p>
            <a:pPr algn="ctr"/>
            <a:endParaRPr lang="bn-BD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94876" y="1706880"/>
            <a:ext cx="1061884" cy="609600"/>
            <a:chOff x="3494876" y="1706880"/>
            <a:chExt cx="1061884" cy="609600"/>
          </a:xfrm>
        </p:grpSpPr>
        <p:sp>
          <p:nvSpPr>
            <p:cNvPr id="6" name="Oval 5"/>
            <p:cNvSpPr/>
            <p:nvPr/>
          </p:nvSpPr>
          <p:spPr>
            <a:xfrm>
              <a:off x="3745599" y="1706880"/>
              <a:ext cx="609600" cy="609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3494876" y="1871570"/>
              <a:ext cx="1061884" cy="288869"/>
            </a:xfrm>
            <a:custGeom>
              <a:avLst/>
              <a:gdLst>
                <a:gd name="connsiteX0" fmla="*/ 0 w 1061884"/>
                <a:gd name="connsiteY0" fmla="*/ 206478 h 288869"/>
                <a:gd name="connsiteX1" fmla="*/ 324464 w 1061884"/>
                <a:gd name="connsiteY1" fmla="*/ 147484 h 288869"/>
                <a:gd name="connsiteX2" fmla="*/ 339213 w 1061884"/>
                <a:gd name="connsiteY2" fmla="*/ 44245 h 288869"/>
                <a:gd name="connsiteX3" fmla="*/ 427703 w 1061884"/>
                <a:gd name="connsiteY3" fmla="*/ 58994 h 288869"/>
                <a:gd name="connsiteX4" fmla="*/ 471948 w 1061884"/>
                <a:gd name="connsiteY4" fmla="*/ 73742 h 288869"/>
                <a:gd name="connsiteX5" fmla="*/ 486696 w 1061884"/>
                <a:gd name="connsiteY5" fmla="*/ 117987 h 288869"/>
                <a:gd name="connsiteX6" fmla="*/ 471948 w 1061884"/>
                <a:gd name="connsiteY6" fmla="*/ 191729 h 288869"/>
                <a:gd name="connsiteX7" fmla="*/ 442451 w 1061884"/>
                <a:gd name="connsiteY7" fmla="*/ 103239 h 288869"/>
                <a:gd name="connsiteX8" fmla="*/ 486696 w 1061884"/>
                <a:gd name="connsiteY8" fmla="*/ 58994 h 288869"/>
                <a:gd name="connsiteX9" fmla="*/ 575187 w 1061884"/>
                <a:gd name="connsiteY9" fmla="*/ 29497 h 288869"/>
                <a:gd name="connsiteX10" fmla="*/ 619432 w 1061884"/>
                <a:gd name="connsiteY10" fmla="*/ 44245 h 288869"/>
                <a:gd name="connsiteX11" fmla="*/ 634180 w 1061884"/>
                <a:gd name="connsiteY11" fmla="*/ 176981 h 288869"/>
                <a:gd name="connsiteX12" fmla="*/ 589935 w 1061884"/>
                <a:gd name="connsiteY12" fmla="*/ 132736 h 288869"/>
                <a:gd name="connsiteX13" fmla="*/ 589935 w 1061884"/>
                <a:gd name="connsiteY13" fmla="*/ 29497 h 288869"/>
                <a:gd name="connsiteX14" fmla="*/ 634180 w 1061884"/>
                <a:gd name="connsiteY14" fmla="*/ 0 h 288869"/>
                <a:gd name="connsiteX15" fmla="*/ 737419 w 1061884"/>
                <a:gd name="connsiteY15" fmla="*/ 44245 h 288869"/>
                <a:gd name="connsiteX16" fmla="*/ 766916 w 1061884"/>
                <a:gd name="connsiteY16" fmla="*/ 132736 h 288869"/>
                <a:gd name="connsiteX17" fmla="*/ 752167 w 1061884"/>
                <a:gd name="connsiteY17" fmla="*/ 176981 h 288869"/>
                <a:gd name="connsiteX18" fmla="*/ 707922 w 1061884"/>
                <a:gd name="connsiteY18" fmla="*/ 162233 h 288869"/>
                <a:gd name="connsiteX19" fmla="*/ 722671 w 1061884"/>
                <a:gd name="connsiteY19" fmla="*/ 73742 h 288869"/>
                <a:gd name="connsiteX20" fmla="*/ 781664 w 1061884"/>
                <a:gd name="connsiteY20" fmla="*/ 88491 h 288869"/>
                <a:gd name="connsiteX21" fmla="*/ 796413 w 1061884"/>
                <a:gd name="connsiteY21" fmla="*/ 132736 h 288869"/>
                <a:gd name="connsiteX22" fmla="*/ 811161 w 1061884"/>
                <a:gd name="connsiteY22" fmla="*/ 221226 h 288869"/>
                <a:gd name="connsiteX23" fmla="*/ 855406 w 1061884"/>
                <a:gd name="connsiteY23" fmla="*/ 206478 h 288869"/>
                <a:gd name="connsiteX24" fmla="*/ 1061884 w 1061884"/>
                <a:gd name="connsiteY24" fmla="*/ 191729 h 28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1884" h="288869">
                  <a:moveTo>
                    <a:pt x="0" y="206478"/>
                  </a:moveTo>
                  <a:cubicBezTo>
                    <a:pt x="197901" y="197054"/>
                    <a:pt x="296187" y="288869"/>
                    <a:pt x="324464" y="147484"/>
                  </a:cubicBezTo>
                  <a:cubicBezTo>
                    <a:pt x="331282" y="113397"/>
                    <a:pt x="334297" y="78658"/>
                    <a:pt x="339213" y="44245"/>
                  </a:cubicBezTo>
                  <a:cubicBezTo>
                    <a:pt x="368710" y="49161"/>
                    <a:pt x="398512" y="52507"/>
                    <a:pt x="427703" y="58994"/>
                  </a:cubicBezTo>
                  <a:cubicBezTo>
                    <a:pt x="442879" y="62366"/>
                    <a:pt x="460955" y="62749"/>
                    <a:pt x="471948" y="73742"/>
                  </a:cubicBezTo>
                  <a:cubicBezTo>
                    <a:pt x="482941" y="84735"/>
                    <a:pt x="481780" y="103239"/>
                    <a:pt x="486696" y="117987"/>
                  </a:cubicBezTo>
                  <a:cubicBezTo>
                    <a:pt x="481780" y="142568"/>
                    <a:pt x="495729" y="199656"/>
                    <a:pt x="471948" y="191729"/>
                  </a:cubicBezTo>
                  <a:cubicBezTo>
                    <a:pt x="442451" y="181897"/>
                    <a:pt x="442451" y="103239"/>
                    <a:pt x="442451" y="103239"/>
                  </a:cubicBezTo>
                  <a:cubicBezTo>
                    <a:pt x="457199" y="88491"/>
                    <a:pt x="468463" y="69123"/>
                    <a:pt x="486696" y="58994"/>
                  </a:cubicBezTo>
                  <a:cubicBezTo>
                    <a:pt x="513876" y="43894"/>
                    <a:pt x="575187" y="29497"/>
                    <a:pt x="575187" y="29497"/>
                  </a:cubicBezTo>
                  <a:cubicBezTo>
                    <a:pt x="589935" y="34413"/>
                    <a:pt x="607293" y="34533"/>
                    <a:pt x="619432" y="44245"/>
                  </a:cubicBezTo>
                  <a:cubicBezTo>
                    <a:pt x="670261" y="84908"/>
                    <a:pt x="643840" y="119026"/>
                    <a:pt x="634180" y="176981"/>
                  </a:cubicBezTo>
                  <a:cubicBezTo>
                    <a:pt x="619432" y="162233"/>
                    <a:pt x="601504" y="150090"/>
                    <a:pt x="589935" y="132736"/>
                  </a:cubicBezTo>
                  <a:cubicBezTo>
                    <a:pt x="570034" y="102884"/>
                    <a:pt x="569778" y="59733"/>
                    <a:pt x="589935" y="29497"/>
                  </a:cubicBezTo>
                  <a:cubicBezTo>
                    <a:pt x="599767" y="14749"/>
                    <a:pt x="619432" y="9832"/>
                    <a:pt x="634180" y="0"/>
                  </a:cubicBezTo>
                  <a:cubicBezTo>
                    <a:pt x="662054" y="6969"/>
                    <a:pt x="718559" y="14068"/>
                    <a:pt x="737419" y="44245"/>
                  </a:cubicBezTo>
                  <a:cubicBezTo>
                    <a:pt x="753898" y="70611"/>
                    <a:pt x="766916" y="132736"/>
                    <a:pt x="766916" y="132736"/>
                  </a:cubicBezTo>
                  <a:cubicBezTo>
                    <a:pt x="762000" y="147484"/>
                    <a:pt x="766072" y="170029"/>
                    <a:pt x="752167" y="176981"/>
                  </a:cubicBezTo>
                  <a:cubicBezTo>
                    <a:pt x="738262" y="183933"/>
                    <a:pt x="712193" y="177181"/>
                    <a:pt x="707922" y="162233"/>
                  </a:cubicBezTo>
                  <a:cubicBezTo>
                    <a:pt x="699707" y="133480"/>
                    <a:pt x="717755" y="103239"/>
                    <a:pt x="722671" y="73742"/>
                  </a:cubicBezTo>
                  <a:cubicBezTo>
                    <a:pt x="742335" y="78658"/>
                    <a:pt x="765836" y="75829"/>
                    <a:pt x="781664" y="88491"/>
                  </a:cubicBezTo>
                  <a:cubicBezTo>
                    <a:pt x="793803" y="98203"/>
                    <a:pt x="793041" y="117560"/>
                    <a:pt x="796413" y="132736"/>
                  </a:cubicBezTo>
                  <a:cubicBezTo>
                    <a:pt x="802900" y="161927"/>
                    <a:pt x="806245" y="191729"/>
                    <a:pt x="811161" y="221226"/>
                  </a:cubicBezTo>
                  <a:cubicBezTo>
                    <a:pt x="825909" y="216310"/>
                    <a:pt x="839966" y="208294"/>
                    <a:pt x="855406" y="206478"/>
                  </a:cubicBezTo>
                  <a:cubicBezTo>
                    <a:pt x="923935" y="198416"/>
                    <a:pt x="1061884" y="191729"/>
                    <a:pt x="1061884" y="191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2057400" y="3733800"/>
            <a:ext cx="4114800" cy="990600"/>
            <a:chOff x="2057400" y="3733800"/>
            <a:chExt cx="4114800" cy="990600"/>
          </a:xfrm>
        </p:grpSpPr>
        <p:grpSp>
          <p:nvGrpSpPr>
            <p:cNvPr id="9" name="Group 17"/>
            <p:cNvGrpSpPr/>
            <p:nvPr/>
          </p:nvGrpSpPr>
          <p:grpSpPr>
            <a:xfrm>
              <a:off x="2057400" y="3733800"/>
              <a:ext cx="1143000" cy="990600"/>
              <a:chOff x="1295400" y="2591594"/>
              <a:chExt cx="1143000" cy="9906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5400000">
                <a:off x="1258094" y="3086100"/>
                <a:ext cx="990600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1676889" y="3099136"/>
                <a:ext cx="609600" cy="977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981200" y="3124200"/>
                <a:ext cx="457200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5"/>
              <p:cNvCxnSpPr/>
              <p:nvPr/>
            </p:nvCxnSpPr>
            <p:spPr>
              <a:xfrm>
                <a:off x="1295400" y="3124200"/>
                <a:ext cx="457200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3124200" y="4267200"/>
              <a:ext cx="1600200" cy="1588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81600" y="4267200"/>
              <a:ext cx="990600" cy="1588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rot="5400000">
            <a:off x="954960" y="3162301"/>
            <a:ext cx="2209798" cy="1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6908" y="2068592"/>
            <a:ext cx="1553943" cy="404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068094" y="3162300"/>
            <a:ext cx="2209006" cy="794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11040" y="2078539"/>
            <a:ext cx="1661160" cy="1868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600" y="5257800"/>
            <a:ext cx="7315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সমান্তরাল বর্তনীর কার্যপ্রণালী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741608" y="3962400"/>
            <a:ext cx="381000" cy="304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24400" y="4267200"/>
            <a:ext cx="457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4"/>
          <p:cNvSpPr/>
          <p:nvPr/>
        </p:nvSpPr>
        <p:spPr>
          <a:xfrm>
            <a:off x="3746091" y="2762488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/>
          <p:cNvSpPr/>
          <p:nvPr/>
        </p:nvSpPr>
        <p:spPr>
          <a:xfrm>
            <a:off x="3495368" y="2927178"/>
            <a:ext cx="1061884" cy="288869"/>
          </a:xfrm>
          <a:custGeom>
            <a:avLst/>
            <a:gdLst>
              <a:gd name="connsiteX0" fmla="*/ 0 w 1061884"/>
              <a:gd name="connsiteY0" fmla="*/ 206478 h 288869"/>
              <a:gd name="connsiteX1" fmla="*/ 324464 w 1061884"/>
              <a:gd name="connsiteY1" fmla="*/ 147484 h 288869"/>
              <a:gd name="connsiteX2" fmla="*/ 339213 w 1061884"/>
              <a:gd name="connsiteY2" fmla="*/ 44245 h 288869"/>
              <a:gd name="connsiteX3" fmla="*/ 427703 w 1061884"/>
              <a:gd name="connsiteY3" fmla="*/ 58994 h 288869"/>
              <a:gd name="connsiteX4" fmla="*/ 471948 w 1061884"/>
              <a:gd name="connsiteY4" fmla="*/ 73742 h 288869"/>
              <a:gd name="connsiteX5" fmla="*/ 486696 w 1061884"/>
              <a:gd name="connsiteY5" fmla="*/ 117987 h 288869"/>
              <a:gd name="connsiteX6" fmla="*/ 471948 w 1061884"/>
              <a:gd name="connsiteY6" fmla="*/ 191729 h 288869"/>
              <a:gd name="connsiteX7" fmla="*/ 442451 w 1061884"/>
              <a:gd name="connsiteY7" fmla="*/ 103239 h 288869"/>
              <a:gd name="connsiteX8" fmla="*/ 486696 w 1061884"/>
              <a:gd name="connsiteY8" fmla="*/ 58994 h 288869"/>
              <a:gd name="connsiteX9" fmla="*/ 575187 w 1061884"/>
              <a:gd name="connsiteY9" fmla="*/ 29497 h 288869"/>
              <a:gd name="connsiteX10" fmla="*/ 619432 w 1061884"/>
              <a:gd name="connsiteY10" fmla="*/ 44245 h 288869"/>
              <a:gd name="connsiteX11" fmla="*/ 634180 w 1061884"/>
              <a:gd name="connsiteY11" fmla="*/ 176981 h 288869"/>
              <a:gd name="connsiteX12" fmla="*/ 589935 w 1061884"/>
              <a:gd name="connsiteY12" fmla="*/ 132736 h 288869"/>
              <a:gd name="connsiteX13" fmla="*/ 589935 w 1061884"/>
              <a:gd name="connsiteY13" fmla="*/ 29497 h 288869"/>
              <a:gd name="connsiteX14" fmla="*/ 634180 w 1061884"/>
              <a:gd name="connsiteY14" fmla="*/ 0 h 288869"/>
              <a:gd name="connsiteX15" fmla="*/ 737419 w 1061884"/>
              <a:gd name="connsiteY15" fmla="*/ 44245 h 288869"/>
              <a:gd name="connsiteX16" fmla="*/ 766916 w 1061884"/>
              <a:gd name="connsiteY16" fmla="*/ 132736 h 288869"/>
              <a:gd name="connsiteX17" fmla="*/ 752167 w 1061884"/>
              <a:gd name="connsiteY17" fmla="*/ 176981 h 288869"/>
              <a:gd name="connsiteX18" fmla="*/ 707922 w 1061884"/>
              <a:gd name="connsiteY18" fmla="*/ 162233 h 288869"/>
              <a:gd name="connsiteX19" fmla="*/ 722671 w 1061884"/>
              <a:gd name="connsiteY19" fmla="*/ 73742 h 288869"/>
              <a:gd name="connsiteX20" fmla="*/ 781664 w 1061884"/>
              <a:gd name="connsiteY20" fmla="*/ 88491 h 288869"/>
              <a:gd name="connsiteX21" fmla="*/ 796413 w 1061884"/>
              <a:gd name="connsiteY21" fmla="*/ 132736 h 288869"/>
              <a:gd name="connsiteX22" fmla="*/ 811161 w 1061884"/>
              <a:gd name="connsiteY22" fmla="*/ 221226 h 288869"/>
              <a:gd name="connsiteX23" fmla="*/ 855406 w 1061884"/>
              <a:gd name="connsiteY23" fmla="*/ 206478 h 288869"/>
              <a:gd name="connsiteX24" fmla="*/ 1061884 w 1061884"/>
              <a:gd name="connsiteY24" fmla="*/ 191729 h 28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1884" h="288869">
                <a:moveTo>
                  <a:pt x="0" y="206478"/>
                </a:moveTo>
                <a:cubicBezTo>
                  <a:pt x="197901" y="197054"/>
                  <a:pt x="296187" y="288869"/>
                  <a:pt x="324464" y="147484"/>
                </a:cubicBezTo>
                <a:cubicBezTo>
                  <a:pt x="331282" y="113397"/>
                  <a:pt x="334297" y="78658"/>
                  <a:pt x="339213" y="44245"/>
                </a:cubicBezTo>
                <a:cubicBezTo>
                  <a:pt x="368710" y="49161"/>
                  <a:pt x="398512" y="52507"/>
                  <a:pt x="427703" y="58994"/>
                </a:cubicBezTo>
                <a:cubicBezTo>
                  <a:pt x="442879" y="62366"/>
                  <a:pt x="460955" y="62749"/>
                  <a:pt x="471948" y="73742"/>
                </a:cubicBezTo>
                <a:cubicBezTo>
                  <a:pt x="482941" y="84735"/>
                  <a:pt x="481780" y="103239"/>
                  <a:pt x="486696" y="117987"/>
                </a:cubicBezTo>
                <a:cubicBezTo>
                  <a:pt x="481780" y="142568"/>
                  <a:pt x="495729" y="199656"/>
                  <a:pt x="471948" y="191729"/>
                </a:cubicBezTo>
                <a:cubicBezTo>
                  <a:pt x="442451" y="181897"/>
                  <a:pt x="442451" y="103239"/>
                  <a:pt x="442451" y="103239"/>
                </a:cubicBezTo>
                <a:cubicBezTo>
                  <a:pt x="457199" y="88491"/>
                  <a:pt x="468463" y="69123"/>
                  <a:pt x="486696" y="58994"/>
                </a:cubicBezTo>
                <a:cubicBezTo>
                  <a:pt x="513876" y="43894"/>
                  <a:pt x="575187" y="29497"/>
                  <a:pt x="575187" y="29497"/>
                </a:cubicBezTo>
                <a:cubicBezTo>
                  <a:pt x="589935" y="34413"/>
                  <a:pt x="607293" y="34533"/>
                  <a:pt x="619432" y="44245"/>
                </a:cubicBezTo>
                <a:cubicBezTo>
                  <a:pt x="670261" y="84908"/>
                  <a:pt x="643840" y="119026"/>
                  <a:pt x="634180" y="176981"/>
                </a:cubicBezTo>
                <a:cubicBezTo>
                  <a:pt x="619432" y="162233"/>
                  <a:pt x="601504" y="150090"/>
                  <a:pt x="589935" y="132736"/>
                </a:cubicBezTo>
                <a:cubicBezTo>
                  <a:pt x="570034" y="102884"/>
                  <a:pt x="569778" y="59733"/>
                  <a:pt x="589935" y="29497"/>
                </a:cubicBezTo>
                <a:cubicBezTo>
                  <a:pt x="599767" y="14749"/>
                  <a:pt x="619432" y="9832"/>
                  <a:pt x="634180" y="0"/>
                </a:cubicBezTo>
                <a:cubicBezTo>
                  <a:pt x="662054" y="6969"/>
                  <a:pt x="718559" y="14068"/>
                  <a:pt x="737419" y="44245"/>
                </a:cubicBezTo>
                <a:cubicBezTo>
                  <a:pt x="753898" y="70611"/>
                  <a:pt x="766916" y="132736"/>
                  <a:pt x="766916" y="132736"/>
                </a:cubicBezTo>
                <a:cubicBezTo>
                  <a:pt x="762000" y="147484"/>
                  <a:pt x="766072" y="170029"/>
                  <a:pt x="752167" y="176981"/>
                </a:cubicBezTo>
                <a:cubicBezTo>
                  <a:pt x="738262" y="183933"/>
                  <a:pt x="712193" y="177181"/>
                  <a:pt x="707922" y="162233"/>
                </a:cubicBezTo>
                <a:cubicBezTo>
                  <a:pt x="699707" y="133480"/>
                  <a:pt x="717755" y="103239"/>
                  <a:pt x="722671" y="73742"/>
                </a:cubicBezTo>
                <a:cubicBezTo>
                  <a:pt x="742335" y="78658"/>
                  <a:pt x="765836" y="75829"/>
                  <a:pt x="781664" y="88491"/>
                </a:cubicBezTo>
                <a:cubicBezTo>
                  <a:pt x="793803" y="98203"/>
                  <a:pt x="793041" y="117560"/>
                  <a:pt x="796413" y="132736"/>
                </a:cubicBezTo>
                <a:cubicBezTo>
                  <a:pt x="802900" y="161927"/>
                  <a:pt x="806245" y="191729"/>
                  <a:pt x="811161" y="221226"/>
                </a:cubicBezTo>
                <a:cubicBezTo>
                  <a:pt x="825909" y="216310"/>
                  <a:pt x="839966" y="208294"/>
                  <a:pt x="855406" y="206478"/>
                </a:cubicBezTo>
                <a:cubicBezTo>
                  <a:pt x="923935" y="198416"/>
                  <a:pt x="1061884" y="191729"/>
                  <a:pt x="1061884" y="1917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57400" y="3124200"/>
            <a:ext cx="1553943" cy="404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11532" y="3134147"/>
            <a:ext cx="1661160" cy="1868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7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76200" y="1219200"/>
            <a:ext cx="9067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সিরিজ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সমান্তরাল বর্তনীর মধ্যে ৪টি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SG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(গ্রুপ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ভিত্তিক)</a:t>
            </a:r>
            <a:r>
              <a:rPr lang="bn-BD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1" y="152399"/>
            <a:ext cx="3733799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216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20351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1194" y="4648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bn-BD" sz="3100" dirty="0">
                <a:latin typeface="NikoshBAN" pitchFamily="2" charset="0"/>
                <a:cs typeface="NikoshBAN" pitchFamily="2" charset="0"/>
              </a:rPr>
              <a:t>				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চিত্র-১ ও চিত্র-২ কোন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বর্তনী  ব্যবহার করা হয়?</a:t>
            </a:r>
            <a:r>
              <a:rPr lang="bn-BD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7991" y="20796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21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4911" y="893635"/>
            <a:ext cx="8258174" cy="3148012"/>
            <a:chOff x="484911" y="893635"/>
            <a:chExt cx="8258174" cy="31480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11" y="893635"/>
              <a:ext cx="3886200" cy="31480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710" y="893635"/>
              <a:ext cx="4143375" cy="3148011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541194" y="4114800"/>
            <a:ext cx="8229600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চিত্র-১                                                                                     চিত্র-২</a:t>
            </a:r>
            <a:r>
              <a:rPr lang="bn-BD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    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52518"/>
            <a:ext cx="5257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মোঃসাইফুল ইসলাম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বিএসসি বিএড এম এড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শিক্ষক(গণিত)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গিধাউষা হাসন আলী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উচচ বিদ্যালয়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গৌরিপুর ময়মনসিংহ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ফোনঃ0171৪১৯৩৮৬৫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Email:sflislm69@gmail.com 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6005" y="304800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শ্রেনীঃ   অষ্টম</a:t>
            </a:r>
            <a:endParaRPr lang="en-US" sz="2800" dirty="0" smtClean="0">
              <a:latin typeface="NikoshLightBAN" pitchFamily="2" charset="0"/>
              <a:cs typeface="NikoshLightBAN" pitchFamily="2" charset="0"/>
            </a:endParaRPr>
          </a:p>
          <a:p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বিষয়ঃ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সাধারন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বিজ্ঞান</a:t>
            </a:r>
            <a:endParaRPr lang="en-US" sz="2800" dirty="0" smtClean="0">
              <a:latin typeface="NikoshLightBAN" pitchFamily="2" charset="0"/>
              <a:cs typeface="NikoshLightBAN" pitchFamily="2" charset="0"/>
            </a:endParaRPr>
          </a:p>
          <a:p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অধ্যায়ঃ   নবম</a:t>
            </a:r>
            <a:endParaRPr lang="en-US" sz="2800" dirty="0" smtClean="0">
              <a:latin typeface="NikoshLightBAN" pitchFamily="2" charset="0"/>
              <a:cs typeface="NikoshLightBAN" pitchFamily="2" charset="0"/>
            </a:endParaRPr>
          </a:p>
          <a:p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আলোচ্য বিষয়ঃ বৈদ্যুতিক 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বর্তনী</a:t>
            </a:r>
          </a:p>
          <a:p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সময়ঃ  ৫০মিণিট</a:t>
            </a:r>
          </a:p>
          <a:p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তারিখঃ ২০/০৪/২০২০ইং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6" y="197285"/>
            <a:ext cx="2284434" cy="2241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705600"/>
          </a:xfrm>
        </p:spPr>
        <p:txBody>
          <a:bodyPr>
            <a:normAutofit/>
          </a:bodyPr>
          <a:lstStyle/>
          <a:p>
            <a:pPr algn="l"/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বর্তনী কি?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সিরিজ ও সমান্তরাল বর্তনীর মধ্যে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১টি পার্থক্য বর্ণনা  কর ।</a:t>
            </a:r>
            <a:b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৩টি বাল্ব দিয়ে সিরিজ ও সমান্তরাল বর্তনী তৈরী।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ঘ। অগ্নিকাণ্ড থেকে বাচাঁর জন্য নিরাপদ ব্যবস্থা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 সমান্তরাল বর্তনী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-বিশ্লেষণ কর।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8" y="3962400"/>
            <a:ext cx="54864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9794" y="0"/>
            <a:ext cx="100137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est_Circ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72" y="609600"/>
            <a:ext cx="819552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19100" y="327819"/>
            <a:ext cx="8305800" cy="620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9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39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বৈদ্যুতিক বর্তনী</a:t>
            </a:r>
            <a:r>
              <a:rPr lang="bn-BD" sz="87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700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 </a:t>
            </a:r>
            <a:br>
              <a:rPr lang="bn-BD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04800" y="304800"/>
            <a:ext cx="8610600" cy="5691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শিখন ফলঃ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ক) বর্তনীর সংজ্ঞা বলতে পারবে।</a:t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খ) বর্তনীর প্রকারভেদগুলোর নাম বলতে পারবে।</a:t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গ) বর্তনীগুলোর কার্যপ্রণালী ব্যাখ্যা করতে পারবে।</a:t>
            </a:r>
            <a:r>
              <a:rPr lang="bn-BD" b="1" dirty="0" smtClean="0"/>
              <a:t/>
            </a:r>
            <a:br>
              <a:rPr lang="bn-BD" b="1" dirty="0" smtClean="0"/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ঘ) নতুন বর্তনী তৈরী করতে পারবে।</a:t>
            </a:r>
            <a:endParaRPr lang="en-US" sz="4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09487" y="990600"/>
            <a:ext cx="6962913" cy="5257800"/>
            <a:chOff x="762000" y="990600"/>
            <a:chExt cx="6962913" cy="5257800"/>
          </a:xfrm>
        </p:grpSpPr>
        <p:sp>
          <p:nvSpPr>
            <p:cNvPr id="5" name="Rectangle 4"/>
            <p:cNvSpPr/>
            <p:nvPr/>
          </p:nvSpPr>
          <p:spPr>
            <a:xfrm>
              <a:off x="4267200" y="5029201"/>
              <a:ext cx="3457713" cy="8915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সুইচ</a:t>
              </a:r>
              <a:endPara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46626" y="990600"/>
              <a:ext cx="3457713" cy="788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বৈদ্যুতিক বাতি</a:t>
              </a:r>
              <a:endPara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54313" y="1486801"/>
              <a:ext cx="6024275" cy="3940955"/>
              <a:chOff x="2057400" y="1678860"/>
              <a:chExt cx="4115594" cy="304554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202860" y="1678860"/>
                <a:ext cx="1061884" cy="609600"/>
                <a:chOff x="2035277" y="1295400"/>
                <a:chExt cx="1061884" cy="60960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2286000" y="1295400"/>
                  <a:ext cx="609600" cy="609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2035277" y="1460090"/>
                  <a:ext cx="1061884" cy="288869"/>
                </a:xfrm>
                <a:custGeom>
                  <a:avLst/>
                  <a:gdLst>
                    <a:gd name="connsiteX0" fmla="*/ 0 w 1061884"/>
                    <a:gd name="connsiteY0" fmla="*/ 206478 h 288869"/>
                    <a:gd name="connsiteX1" fmla="*/ 324464 w 1061884"/>
                    <a:gd name="connsiteY1" fmla="*/ 147484 h 288869"/>
                    <a:gd name="connsiteX2" fmla="*/ 339213 w 1061884"/>
                    <a:gd name="connsiteY2" fmla="*/ 44245 h 288869"/>
                    <a:gd name="connsiteX3" fmla="*/ 427703 w 1061884"/>
                    <a:gd name="connsiteY3" fmla="*/ 58994 h 288869"/>
                    <a:gd name="connsiteX4" fmla="*/ 471948 w 1061884"/>
                    <a:gd name="connsiteY4" fmla="*/ 73742 h 288869"/>
                    <a:gd name="connsiteX5" fmla="*/ 486696 w 1061884"/>
                    <a:gd name="connsiteY5" fmla="*/ 117987 h 288869"/>
                    <a:gd name="connsiteX6" fmla="*/ 471948 w 1061884"/>
                    <a:gd name="connsiteY6" fmla="*/ 191729 h 288869"/>
                    <a:gd name="connsiteX7" fmla="*/ 442451 w 1061884"/>
                    <a:gd name="connsiteY7" fmla="*/ 103239 h 288869"/>
                    <a:gd name="connsiteX8" fmla="*/ 486696 w 1061884"/>
                    <a:gd name="connsiteY8" fmla="*/ 58994 h 288869"/>
                    <a:gd name="connsiteX9" fmla="*/ 575187 w 1061884"/>
                    <a:gd name="connsiteY9" fmla="*/ 29497 h 288869"/>
                    <a:gd name="connsiteX10" fmla="*/ 619432 w 1061884"/>
                    <a:gd name="connsiteY10" fmla="*/ 44245 h 288869"/>
                    <a:gd name="connsiteX11" fmla="*/ 634180 w 1061884"/>
                    <a:gd name="connsiteY11" fmla="*/ 176981 h 288869"/>
                    <a:gd name="connsiteX12" fmla="*/ 589935 w 1061884"/>
                    <a:gd name="connsiteY12" fmla="*/ 132736 h 288869"/>
                    <a:gd name="connsiteX13" fmla="*/ 589935 w 1061884"/>
                    <a:gd name="connsiteY13" fmla="*/ 29497 h 288869"/>
                    <a:gd name="connsiteX14" fmla="*/ 634180 w 1061884"/>
                    <a:gd name="connsiteY14" fmla="*/ 0 h 288869"/>
                    <a:gd name="connsiteX15" fmla="*/ 737419 w 1061884"/>
                    <a:gd name="connsiteY15" fmla="*/ 44245 h 288869"/>
                    <a:gd name="connsiteX16" fmla="*/ 766916 w 1061884"/>
                    <a:gd name="connsiteY16" fmla="*/ 132736 h 288869"/>
                    <a:gd name="connsiteX17" fmla="*/ 752167 w 1061884"/>
                    <a:gd name="connsiteY17" fmla="*/ 176981 h 288869"/>
                    <a:gd name="connsiteX18" fmla="*/ 707922 w 1061884"/>
                    <a:gd name="connsiteY18" fmla="*/ 162233 h 288869"/>
                    <a:gd name="connsiteX19" fmla="*/ 722671 w 1061884"/>
                    <a:gd name="connsiteY19" fmla="*/ 73742 h 288869"/>
                    <a:gd name="connsiteX20" fmla="*/ 781664 w 1061884"/>
                    <a:gd name="connsiteY20" fmla="*/ 88491 h 288869"/>
                    <a:gd name="connsiteX21" fmla="*/ 796413 w 1061884"/>
                    <a:gd name="connsiteY21" fmla="*/ 132736 h 288869"/>
                    <a:gd name="connsiteX22" fmla="*/ 811161 w 1061884"/>
                    <a:gd name="connsiteY22" fmla="*/ 221226 h 288869"/>
                    <a:gd name="connsiteX23" fmla="*/ 855406 w 1061884"/>
                    <a:gd name="connsiteY23" fmla="*/ 206478 h 288869"/>
                    <a:gd name="connsiteX24" fmla="*/ 1061884 w 1061884"/>
                    <a:gd name="connsiteY24" fmla="*/ 191729 h 28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61884" h="288869">
                      <a:moveTo>
                        <a:pt x="0" y="206478"/>
                      </a:moveTo>
                      <a:cubicBezTo>
                        <a:pt x="197901" y="197054"/>
                        <a:pt x="296187" y="288869"/>
                        <a:pt x="324464" y="147484"/>
                      </a:cubicBezTo>
                      <a:cubicBezTo>
                        <a:pt x="331282" y="113397"/>
                        <a:pt x="334297" y="78658"/>
                        <a:pt x="339213" y="44245"/>
                      </a:cubicBezTo>
                      <a:cubicBezTo>
                        <a:pt x="368710" y="49161"/>
                        <a:pt x="398512" y="52507"/>
                        <a:pt x="427703" y="58994"/>
                      </a:cubicBezTo>
                      <a:cubicBezTo>
                        <a:pt x="442879" y="62366"/>
                        <a:pt x="460955" y="62749"/>
                        <a:pt x="471948" y="73742"/>
                      </a:cubicBezTo>
                      <a:cubicBezTo>
                        <a:pt x="482941" y="84735"/>
                        <a:pt x="481780" y="103239"/>
                        <a:pt x="486696" y="117987"/>
                      </a:cubicBezTo>
                      <a:cubicBezTo>
                        <a:pt x="481780" y="142568"/>
                        <a:pt x="495729" y="199656"/>
                        <a:pt x="471948" y="191729"/>
                      </a:cubicBezTo>
                      <a:cubicBezTo>
                        <a:pt x="442451" y="181897"/>
                        <a:pt x="442451" y="103239"/>
                        <a:pt x="442451" y="103239"/>
                      </a:cubicBezTo>
                      <a:cubicBezTo>
                        <a:pt x="457199" y="88491"/>
                        <a:pt x="468463" y="69123"/>
                        <a:pt x="486696" y="58994"/>
                      </a:cubicBezTo>
                      <a:cubicBezTo>
                        <a:pt x="513876" y="43894"/>
                        <a:pt x="575187" y="29497"/>
                        <a:pt x="575187" y="29497"/>
                      </a:cubicBezTo>
                      <a:cubicBezTo>
                        <a:pt x="589935" y="34413"/>
                        <a:pt x="607293" y="34533"/>
                        <a:pt x="619432" y="44245"/>
                      </a:cubicBezTo>
                      <a:cubicBezTo>
                        <a:pt x="670261" y="84908"/>
                        <a:pt x="643840" y="119026"/>
                        <a:pt x="634180" y="176981"/>
                      </a:cubicBezTo>
                      <a:cubicBezTo>
                        <a:pt x="619432" y="162233"/>
                        <a:pt x="601504" y="150090"/>
                        <a:pt x="589935" y="132736"/>
                      </a:cubicBezTo>
                      <a:cubicBezTo>
                        <a:pt x="570034" y="102884"/>
                        <a:pt x="569778" y="59733"/>
                        <a:pt x="589935" y="29497"/>
                      </a:cubicBezTo>
                      <a:cubicBezTo>
                        <a:pt x="599767" y="14749"/>
                        <a:pt x="619432" y="9832"/>
                        <a:pt x="634180" y="0"/>
                      </a:cubicBezTo>
                      <a:cubicBezTo>
                        <a:pt x="662054" y="6969"/>
                        <a:pt x="718559" y="14068"/>
                        <a:pt x="737419" y="44245"/>
                      </a:cubicBezTo>
                      <a:cubicBezTo>
                        <a:pt x="753898" y="70611"/>
                        <a:pt x="766916" y="132736"/>
                        <a:pt x="766916" y="132736"/>
                      </a:cubicBezTo>
                      <a:cubicBezTo>
                        <a:pt x="762000" y="147484"/>
                        <a:pt x="766072" y="170029"/>
                        <a:pt x="752167" y="176981"/>
                      </a:cubicBezTo>
                      <a:cubicBezTo>
                        <a:pt x="738262" y="183933"/>
                        <a:pt x="712193" y="177181"/>
                        <a:pt x="707922" y="162233"/>
                      </a:cubicBezTo>
                      <a:cubicBezTo>
                        <a:pt x="699707" y="133480"/>
                        <a:pt x="717755" y="103239"/>
                        <a:pt x="722671" y="73742"/>
                      </a:cubicBezTo>
                      <a:cubicBezTo>
                        <a:pt x="742335" y="78658"/>
                        <a:pt x="765836" y="75829"/>
                        <a:pt x="781664" y="88491"/>
                      </a:cubicBezTo>
                      <a:cubicBezTo>
                        <a:pt x="793803" y="98203"/>
                        <a:pt x="793041" y="117560"/>
                        <a:pt x="796413" y="132736"/>
                      </a:cubicBezTo>
                      <a:cubicBezTo>
                        <a:pt x="802900" y="161927"/>
                        <a:pt x="806245" y="191729"/>
                        <a:pt x="811161" y="221226"/>
                      </a:cubicBezTo>
                      <a:cubicBezTo>
                        <a:pt x="825909" y="216310"/>
                        <a:pt x="839966" y="208294"/>
                        <a:pt x="855406" y="206478"/>
                      </a:cubicBezTo>
                      <a:cubicBezTo>
                        <a:pt x="923935" y="198416"/>
                        <a:pt x="1061884" y="191729"/>
                        <a:pt x="1061884" y="191729"/>
                      </a:cubicBezTo>
                    </a:path>
                  </a:pathLst>
                </a:cu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057400" y="3733800"/>
                <a:ext cx="4114800" cy="990600"/>
                <a:chOff x="2057400" y="3733800"/>
                <a:chExt cx="4114800" cy="99060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057400" y="3733800"/>
                  <a:ext cx="1143000" cy="990600"/>
                  <a:chOff x="1295400" y="2591594"/>
                  <a:chExt cx="1143000" cy="990600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rot="5400000">
                    <a:off x="1258094" y="3086100"/>
                    <a:ext cx="990600" cy="1588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5400000">
                    <a:off x="1676889" y="3099136"/>
                    <a:ext cx="609600" cy="977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1981200" y="3124200"/>
                    <a:ext cx="457200" cy="1588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295400" y="3124200"/>
                    <a:ext cx="457200" cy="1588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124200" y="4267200"/>
                  <a:ext cx="1600200" cy="158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5181600" y="4267200"/>
                  <a:ext cx="990600" cy="158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/>
              <p:cNvCxnSpPr/>
              <p:nvPr/>
            </p:nvCxnSpPr>
            <p:spPr>
              <a:xfrm flipV="1">
                <a:off x="4741608" y="3962400"/>
                <a:ext cx="381000" cy="304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954960" y="3162301"/>
                <a:ext cx="2209798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057400" y="2042652"/>
                <a:ext cx="1143000" cy="15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24" idx="24"/>
              </p:cNvCxnSpPr>
              <p:nvPr/>
            </p:nvCxnSpPr>
            <p:spPr>
              <a:xfrm>
                <a:off x="4264744" y="2035279"/>
                <a:ext cx="1907456" cy="2212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5068094" y="3162300"/>
                <a:ext cx="2209006" cy="79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762000" y="5459572"/>
              <a:ext cx="3457713" cy="788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ব্যাটারি</a:t>
              </a:r>
              <a:endPara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3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429000" y="4770120"/>
            <a:ext cx="2362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</a:p>
          <a:p>
            <a:pPr algn="ctr"/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8000" y="990600"/>
            <a:ext cx="3124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বাতি</a:t>
            </a: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112520" y="975360"/>
            <a:ext cx="1061884" cy="609600"/>
            <a:chOff x="2035277" y="1295400"/>
            <a:chExt cx="1061884" cy="609600"/>
          </a:xfrm>
        </p:grpSpPr>
        <p:sp>
          <p:nvSpPr>
            <p:cNvPr id="55" name="Oval 4"/>
            <p:cNvSpPr/>
            <p:nvPr/>
          </p:nvSpPr>
          <p:spPr>
            <a:xfrm>
              <a:off x="2286000" y="1295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035277" y="1460090"/>
              <a:ext cx="1061884" cy="288869"/>
            </a:xfrm>
            <a:custGeom>
              <a:avLst/>
              <a:gdLst>
                <a:gd name="connsiteX0" fmla="*/ 0 w 1061884"/>
                <a:gd name="connsiteY0" fmla="*/ 206478 h 288869"/>
                <a:gd name="connsiteX1" fmla="*/ 324464 w 1061884"/>
                <a:gd name="connsiteY1" fmla="*/ 147484 h 288869"/>
                <a:gd name="connsiteX2" fmla="*/ 339213 w 1061884"/>
                <a:gd name="connsiteY2" fmla="*/ 44245 h 288869"/>
                <a:gd name="connsiteX3" fmla="*/ 427703 w 1061884"/>
                <a:gd name="connsiteY3" fmla="*/ 58994 h 288869"/>
                <a:gd name="connsiteX4" fmla="*/ 471948 w 1061884"/>
                <a:gd name="connsiteY4" fmla="*/ 73742 h 288869"/>
                <a:gd name="connsiteX5" fmla="*/ 486696 w 1061884"/>
                <a:gd name="connsiteY5" fmla="*/ 117987 h 288869"/>
                <a:gd name="connsiteX6" fmla="*/ 471948 w 1061884"/>
                <a:gd name="connsiteY6" fmla="*/ 191729 h 288869"/>
                <a:gd name="connsiteX7" fmla="*/ 442451 w 1061884"/>
                <a:gd name="connsiteY7" fmla="*/ 103239 h 288869"/>
                <a:gd name="connsiteX8" fmla="*/ 486696 w 1061884"/>
                <a:gd name="connsiteY8" fmla="*/ 58994 h 288869"/>
                <a:gd name="connsiteX9" fmla="*/ 575187 w 1061884"/>
                <a:gd name="connsiteY9" fmla="*/ 29497 h 288869"/>
                <a:gd name="connsiteX10" fmla="*/ 619432 w 1061884"/>
                <a:gd name="connsiteY10" fmla="*/ 44245 h 288869"/>
                <a:gd name="connsiteX11" fmla="*/ 634180 w 1061884"/>
                <a:gd name="connsiteY11" fmla="*/ 176981 h 288869"/>
                <a:gd name="connsiteX12" fmla="*/ 589935 w 1061884"/>
                <a:gd name="connsiteY12" fmla="*/ 132736 h 288869"/>
                <a:gd name="connsiteX13" fmla="*/ 589935 w 1061884"/>
                <a:gd name="connsiteY13" fmla="*/ 29497 h 288869"/>
                <a:gd name="connsiteX14" fmla="*/ 634180 w 1061884"/>
                <a:gd name="connsiteY14" fmla="*/ 0 h 288869"/>
                <a:gd name="connsiteX15" fmla="*/ 737419 w 1061884"/>
                <a:gd name="connsiteY15" fmla="*/ 44245 h 288869"/>
                <a:gd name="connsiteX16" fmla="*/ 766916 w 1061884"/>
                <a:gd name="connsiteY16" fmla="*/ 132736 h 288869"/>
                <a:gd name="connsiteX17" fmla="*/ 752167 w 1061884"/>
                <a:gd name="connsiteY17" fmla="*/ 176981 h 288869"/>
                <a:gd name="connsiteX18" fmla="*/ 707922 w 1061884"/>
                <a:gd name="connsiteY18" fmla="*/ 162233 h 288869"/>
                <a:gd name="connsiteX19" fmla="*/ 722671 w 1061884"/>
                <a:gd name="connsiteY19" fmla="*/ 73742 h 288869"/>
                <a:gd name="connsiteX20" fmla="*/ 781664 w 1061884"/>
                <a:gd name="connsiteY20" fmla="*/ 88491 h 288869"/>
                <a:gd name="connsiteX21" fmla="*/ 796413 w 1061884"/>
                <a:gd name="connsiteY21" fmla="*/ 132736 h 288869"/>
                <a:gd name="connsiteX22" fmla="*/ 811161 w 1061884"/>
                <a:gd name="connsiteY22" fmla="*/ 221226 h 288869"/>
                <a:gd name="connsiteX23" fmla="*/ 855406 w 1061884"/>
                <a:gd name="connsiteY23" fmla="*/ 206478 h 288869"/>
                <a:gd name="connsiteX24" fmla="*/ 1061884 w 1061884"/>
                <a:gd name="connsiteY24" fmla="*/ 191729 h 28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1884" h="288869">
                  <a:moveTo>
                    <a:pt x="0" y="206478"/>
                  </a:moveTo>
                  <a:cubicBezTo>
                    <a:pt x="197901" y="197054"/>
                    <a:pt x="296187" y="288869"/>
                    <a:pt x="324464" y="147484"/>
                  </a:cubicBezTo>
                  <a:cubicBezTo>
                    <a:pt x="331282" y="113397"/>
                    <a:pt x="334297" y="78658"/>
                    <a:pt x="339213" y="44245"/>
                  </a:cubicBezTo>
                  <a:cubicBezTo>
                    <a:pt x="368710" y="49161"/>
                    <a:pt x="398512" y="52507"/>
                    <a:pt x="427703" y="58994"/>
                  </a:cubicBezTo>
                  <a:cubicBezTo>
                    <a:pt x="442879" y="62366"/>
                    <a:pt x="460955" y="62749"/>
                    <a:pt x="471948" y="73742"/>
                  </a:cubicBezTo>
                  <a:cubicBezTo>
                    <a:pt x="482941" y="84735"/>
                    <a:pt x="481780" y="103239"/>
                    <a:pt x="486696" y="117987"/>
                  </a:cubicBezTo>
                  <a:cubicBezTo>
                    <a:pt x="481780" y="142568"/>
                    <a:pt x="495729" y="199656"/>
                    <a:pt x="471948" y="191729"/>
                  </a:cubicBezTo>
                  <a:cubicBezTo>
                    <a:pt x="442451" y="181897"/>
                    <a:pt x="442451" y="103239"/>
                    <a:pt x="442451" y="103239"/>
                  </a:cubicBezTo>
                  <a:cubicBezTo>
                    <a:pt x="457199" y="88491"/>
                    <a:pt x="468463" y="69123"/>
                    <a:pt x="486696" y="58994"/>
                  </a:cubicBezTo>
                  <a:cubicBezTo>
                    <a:pt x="513876" y="43894"/>
                    <a:pt x="575187" y="29497"/>
                    <a:pt x="575187" y="29497"/>
                  </a:cubicBezTo>
                  <a:cubicBezTo>
                    <a:pt x="589935" y="34413"/>
                    <a:pt x="607293" y="34533"/>
                    <a:pt x="619432" y="44245"/>
                  </a:cubicBezTo>
                  <a:cubicBezTo>
                    <a:pt x="670261" y="84908"/>
                    <a:pt x="643840" y="119026"/>
                    <a:pt x="634180" y="176981"/>
                  </a:cubicBezTo>
                  <a:cubicBezTo>
                    <a:pt x="619432" y="162233"/>
                    <a:pt x="601504" y="150090"/>
                    <a:pt x="589935" y="132736"/>
                  </a:cubicBezTo>
                  <a:cubicBezTo>
                    <a:pt x="570034" y="102884"/>
                    <a:pt x="569778" y="59733"/>
                    <a:pt x="589935" y="29497"/>
                  </a:cubicBezTo>
                  <a:cubicBezTo>
                    <a:pt x="599767" y="14749"/>
                    <a:pt x="619432" y="9832"/>
                    <a:pt x="634180" y="0"/>
                  </a:cubicBezTo>
                  <a:cubicBezTo>
                    <a:pt x="662054" y="6969"/>
                    <a:pt x="718559" y="14068"/>
                    <a:pt x="737419" y="44245"/>
                  </a:cubicBezTo>
                  <a:cubicBezTo>
                    <a:pt x="753898" y="70611"/>
                    <a:pt x="766916" y="132736"/>
                    <a:pt x="766916" y="132736"/>
                  </a:cubicBezTo>
                  <a:cubicBezTo>
                    <a:pt x="762000" y="147484"/>
                    <a:pt x="766072" y="170029"/>
                    <a:pt x="752167" y="176981"/>
                  </a:cubicBezTo>
                  <a:cubicBezTo>
                    <a:pt x="738262" y="183933"/>
                    <a:pt x="712193" y="177181"/>
                    <a:pt x="707922" y="162233"/>
                  </a:cubicBezTo>
                  <a:cubicBezTo>
                    <a:pt x="699707" y="133480"/>
                    <a:pt x="717755" y="103239"/>
                    <a:pt x="722671" y="73742"/>
                  </a:cubicBezTo>
                  <a:cubicBezTo>
                    <a:pt x="742335" y="78658"/>
                    <a:pt x="765836" y="75829"/>
                    <a:pt x="781664" y="88491"/>
                  </a:cubicBezTo>
                  <a:cubicBezTo>
                    <a:pt x="793803" y="98203"/>
                    <a:pt x="793041" y="117560"/>
                    <a:pt x="796413" y="132736"/>
                  </a:cubicBezTo>
                  <a:cubicBezTo>
                    <a:pt x="802900" y="161927"/>
                    <a:pt x="806245" y="191729"/>
                    <a:pt x="811161" y="221226"/>
                  </a:cubicBezTo>
                  <a:cubicBezTo>
                    <a:pt x="825909" y="216310"/>
                    <a:pt x="839966" y="208294"/>
                    <a:pt x="855406" y="206478"/>
                  </a:cubicBezTo>
                  <a:cubicBezTo>
                    <a:pt x="923935" y="198416"/>
                    <a:pt x="1061884" y="191729"/>
                    <a:pt x="1061884" y="1917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17"/>
          <p:cNvGrpSpPr/>
          <p:nvPr/>
        </p:nvGrpSpPr>
        <p:grpSpPr>
          <a:xfrm>
            <a:off x="838200" y="3017520"/>
            <a:ext cx="1143000" cy="990600"/>
            <a:chOff x="1295400" y="2591594"/>
            <a:chExt cx="1143000" cy="990600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1258094" y="3086100"/>
              <a:ext cx="990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1676889" y="3099136"/>
              <a:ext cx="609600" cy="9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981200" y="3124200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295400" y="3124200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62000" y="4846320"/>
            <a:ext cx="1676400" cy="350520"/>
            <a:chOff x="1447800" y="4008120"/>
            <a:chExt cx="1676400" cy="35052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447800" y="4343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57400" y="4008120"/>
              <a:ext cx="3810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636520" y="4343400"/>
              <a:ext cx="487680" cy="15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914400" y="2377440"/>
            <a:ext cx="1907456" cy="221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06582" y="5791200"/>
            <a:ext cx="7315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বর্তনীতে ব্যবহৃত প্রতীক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352800" y="2301240"/>
            <a:ext cx="2362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429000" y="3398520"/>
            <a:ext cx="2362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0" name="Content Placeholder 3" descr="single_bul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6080" y="304800"/>
            <a:ext cx="1251344" cy="1307527"/>
          </a:xfrm>
        </p:spPr>
      </p:pic>
      <p:pic>
        <p:nvPicPr>
          <p:cNvPr id="71" name="Picture 5" descr="G:\battar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169920"/>
            <a:ext cx="1189038" cy="1189038"/>
          </a:xfrm>
          <a:prstGeom prst="rect">
            <a:avLst/>
          </a:prstGeom>
          <a:noFill/>
        </p:spPr>
      </p:pic>
      <p:pic>
        <p:nvPicPr>
          <p:cNvPr id="72" name="Picture 7" descr="G:\switch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1" y="4540377"/>
            <a:ext cx="1752600" cy="1388936"/>
          </a:xfrm>
          <a:prstGeom prst="rect">
            <a:avLst/>
          </a:prstGeom>
          <a:noFill/>
        </p:spPr>
      </p:pic>
      <p:sp>
        <p:nvSpPr>
          <p:cNvPr id="73" name="Rectangle 72"/>
          <p:cNvSpPr/>
          <p:nvPr/>
        </p:nvSpPr>
        <p:spPr>
          <a:xfrm>
            <a:off x="640080" y="29718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+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676400" y="29718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-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5" name="Content Placeholder 3" descr="Solid-Cable-Earth-cable-Electrical-Cable-Electric-Cable-C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8288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4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8" grpId="0" animBg="1"/>
      <p:bldP spid="69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" y="290339"/>
            <a:ext cx="8545484" cy="6186661"/>
            <a:chOff x="304800" y="290338"/>
            <a:chExt cx="8545484" cy="61866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90338"/>
              <a:ext cx="8545484" cy="599683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4800" y="5248076"/>
              <a:ext cx="8458200" cy="1228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n-BD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 </a:t>
              </a:r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ওয়েস্ট ইন্ডিজ 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ক্রিকেট সিরিজ</a:t>
              </a:r>
            </a:p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নভেম্বর-ডিসেম্বর-২০</a:t>
              </a:r>
              <a:r>
                <a:rPr lang="en-SG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১৯ </a:t>
              </a:r>
              <a:endPara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18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800" y="947745"/>
            <a:ext cx="6858000" cy="4691055"/>
            <a:chOff x="990600" y="533400"/>
            <a:chExt cx="6858000" cy="469105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533400"/>
              <a:ext cx="5724525" cy="2228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90600" y="2762242"/>
              <a:ext cx="6858000" cy="2462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586345" y="2237510"/>
              <a:ext cx="0" cy="26392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52855" y="2673708"/>
              <a:ext cx="0" cy="220309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22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289</TotalTime>
  <Words>125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সিরিজ ও সমান্তরাল বর্তনীর মধ্যে ৪টি পার্থক্য (গ্রুপ ভিত্তিক) </vt:lpstr>
      <vt:lpstr>     চিত্র-১ ও চিত্র-২ কোন কোন  বর্তনী  ব্যবহার করা হয়? </vt:lpstr>
      <vt:lpstr>বাড়ীর কাজ ক। বৈদ্যুতিক বর্তনী কি? খ। সিরিজ ও সমান্তরাল বর্তনীর মধ্যে ১টি পার্থক্য বর্ণনা  কর । গ । ৩টি বাল্ব দিয়ে সিরিজ ও সমান্তরাল বর্তনী তৈরী। ঘ। অগ্নিকাণ্ড থেকে বাচাঁর জন্য নিরাপদ ব্যবস্থা হচ্ছে সমান্তরাল বর্তনী -বিশ্লেষণ কর।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Saiful Islam</cp:lastModifiedBy>
  <cp:revision>57</cp:revision>
  <dcterms:created xsi:type="dcterms:W3CDTF">2006-08-16T00:00:00Z</dcterms:created>
  <dcterms:modified xsi:type="dcterms:W3CDTF">2020-09-25T17:32:57Z</dcterms:modified>
</cp:coreProperties>
</file>