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71" r:id="rId4"/>
    <p:sldId id="272" r:id="rId5"/>
    <p:sldId id="273" r:id="rId6"/>
    <p:sldId id="256" r:id="rId7"/>
    <p:sldId id="257" r:id="rId8"/>
    <p:sldId id="258" r:id="rId9"/>
    <p:sldId id="259" r:id="rId10"/>
    <p:sldId id="266" r:id="rId11"/>
    <p:sldId id="267" r:id="rId12"/>
    <p:sldId id="268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88F36-CAE6-4FC0-8EA7-9AD2B44819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1585D-0CE8-4928-9784-0C5BBE64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1585D-0CE8-4928-9784-0C5BBE644F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5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2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5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5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2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D88CA-3BDC-4903-9AE8-948ADB06054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D296E-453B-49D0-A03E-EA8E1261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106073"/>
            <a:ext cx="11701897" cy="64055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0924" y="2205331"/>
            <a:ext cx="28007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161491"/>
            <a:ext cx="11701897" cy="6405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309" y="1108364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856" y="2064322"/>
            <a:ext cx="3740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প্রান্তীয়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" y="3810001"/>
            <a:ext cx="404552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6591" y="997526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অসম্পৃক্ত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1" y="1676394"/>
            <a:ext cx="3740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দ্বিবন্ধন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ত্রিবন্ধনে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যোজ্যতা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অসম্পৃক্ত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16" y="3764897"/>
            <a:ext cx="3311236" cy="1860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371" y="3615386"/>
            <a:ext cx="3362325" cy="26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4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-4763"/>
            <a:ext cx="11701897" cy="6405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309" y="1108364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2223" y="1551701"/>
            <a:ext cx="3740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দ্বিবন্ধন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2" y="4345541"/>
            <a:ext cx="3311236" cy="1860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634" y="1520135"/>
            <a:ext cx="3362325" cy="26580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94" y="1948696"/>
            <a:ext cx="3311236" cy="12794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0654" y="3311237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কাইন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0660" y="3879265"/>
            <a:ext cx="447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ত্রিবন্ধন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কাইন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20" y="4304899"/>
            <a:ext cx="3362325" cy="190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92219"/>
            <a:ext cx="11701897" cy="6405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309" y="1108364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856" y="2064322"/>
            <a:ext cx="3740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প্রান্তীয়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অ্যালি</a:t>
            </a:r>
            <a:r>
              <a:rPr lang="en-US" sz="2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সাইক্লিক</a:t>
            </a:r>
            <a:r>
              <a:rPr lang="en-US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5934" y="997526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" y="4003314"/>
            <a:ext cx="3683789" cy="204562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45934" y="3710926"/>
            <a:ext cx="4461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অসম্পৃক্ত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887" y="1938627"/>
            <a:ext cx="1619250" cy="1714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892" y="4213432"/>
            <a:ext cx="3825240" cy="162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1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161490"/>
            <a:ext cx="11701897" cy="6405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53344" y="498759"/>
            <a:ext cx="5403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অ্যারোমে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236" y="1856509"/>
            <a:ext cx="4946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দ্বিবন্ধন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দ্বিবন্ধন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400" b="1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অ্যারোমে</a:t>
            </a:r>
            <a:r>
              <a:rPr lang="en-US" sz="24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</a:t>
            </a:r>
            <a:r>
              <a:rPr lang="en-US" sz="24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5" y="3149077"/>
            <a:ext cx="4946073" cy="271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1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5" y="216909"/>
            <a:ext cx="11701897" cy="6405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6945" y="858982"/>
            <a:ext cx="4308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72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0436" y="2660073"/>
            <a:ext cx="721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4400" b="1" i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b="1" i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400" b="1" i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i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4400" b="1" i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i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2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216909"/>
            <a:ext cx="11701897" cy="6405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9564" y="2244436"/>
            <a:ext cx="56249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i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6600" b="1" i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i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0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286184"/>
            <a:ext cx="11701897" cy="6405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47" y="2078570"/>
            <a:ext cx="2810462" cy="29367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0618" y="609600"/>
            <a:ext cx="4641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1972" y="2066787"/>
            <a:ext cx="390203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মোজাম্মেল</a:t>
            </a:r>
            <a:r>
              <a:rPr lang="en-US" sz="4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4400" b="1" cap="none" spc="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cap="none" spc="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কাজলা</a:t>
            </a:r>
            <a:r>
              <a:rPr lang="en-US" sz="4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তাড়াইল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3228" y="1357759"/>
            <a:ext cx="302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50036" y="2244436"/>
            <a:ext cx="3006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বিষয়-রসায়ন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অধ্যায়-একাদশ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216909"/>
            <a:ext cx="11701897" cy="64055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84876" y="348820"/>
            <a:ext cx="40222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90" y="1902401"/>
            <a:ext cx="3154131" cy="3180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90" y="1896994"/>
            <a:ext cx="3599584" cy="31912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82" y="1626683"/>
            <a:ext cx="5715000" cy="398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216909"/>
            <a:ext cx="11701897" cy="640556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909455" y="471054"/>
            <a:ext cx="3574472" cy="87283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3914" y="2177624"/>
            <a:ext cx="4318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হাইড্রোকার্বন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99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216909"/>
            <a:ext cx="11701897" cy="6405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7782" y="1011382"/>
            <a:ext cx="559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………………</a:t>
            </a:r>
            <a:endParaRPr lang="en-US" sz="2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3417" y="2202873"/>
            <a:ext cx="541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4980" y="2798622"/>
            <a:ext cx="541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8834" y="3449785"/>
            <a:ext cx="6317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0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" y="96983"/>
            <a:ext cx="11804073" cy="63869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9091" y="623445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728" y="2620673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2506241"/>
            <a:ext cx="2082597" cy="22575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8473" y="1884218"/>
            <a:ext cx="5666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সমুহকে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89" y="3097863"/>
            <a:ext cx="2743201" cy="338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54" y="166024"/>
            <a:ext cx="11701897" cy="6405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745" y="304785"/>
            <a:ext cx="5417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198014"/>
            <a:ext cx="2964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2621106" y="2223515"/>
            <a:ext cx="274495" cy="1898072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 flipV="1">
            <a:off x="2621106" y="3047856"/>
            <a:ext cx="309994" cy="1558496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 rot="16200000">
            <a:off x="2198543" y="3244118"/>
            <a:ext cx="457200" cy="38792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7355" y="2067945"/>
            <a:ext cx="247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অ্যালিফ্যাটিক </a:t>
            </a:r>
          </a:p>
          <a:p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3514" y="4381641"/>
            <a:ext cx="247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অ্যারোমে</a:t>
            </a:r>
            <a:r>
              <a:rPr lang="en-US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 rot="16200000">
            <a:off x="4692362" y="2038774"/>
            <a:ext cx="457200" cy="38792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Half Frame 10"/>
          <p:cNvSpPr/>
          <p:nvPr/>
        </p:nvSpPr>
        <p:spPr>
          <a:xfrm>
            <a:off x="5045652" y="1115169"/>
            <a:ext cx="274495" cy="1898072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Half Frame 11"/>
          <p:cNvSpPr/>
          <p:nvPr/>
        </p:nvSpPr>
        <p:spPr>
          <a:xfrm flipV="1">
            <a:off x="5073361" y="1565414"/>
            <a:ext cx="309994" cy="1558496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5563" y="935825"/>
            <a:ext cx="261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24947" y="2584510"/>
            <a:ext cx="2396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254" y="2847752"/>
            <a:ext cx="261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alf Frame 15"/>
          <p:cNvSpPr/>
          <p:nvPr/>
        </p:nvSpPr>
        <p:spPr>
          <a:xfrm>
            <a:off x="8146461" y="700104"/>
            <a:ext cx="263226" cy="933105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Half Frame 16"/>
          <p:cNvSpPr/>
          <p:nvPr/>
        </p:nvSpPr>
        <p:spPr>
          <a:xfrm flipV="1">
            <a:off x="8146461" y="1013410"/>
            <a:ext cx="235527" cy="883441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 rot="16200000">
            <a:off x="7754218" y="1041242"/>
            <a:ext cx="457200" cy="38792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4395" y="563033"/>
            <a:ext cx="231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5236" y="1657547"/>
            <a:ext cx="231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অসম্পৃক্ত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6200000">
            <a:off x="7795780" y="2911606"/>
            <a:ext cx="457200" cy="38792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Half Frame 21"/>
          <p:cNvSpPr/>
          <p:nvPr/>
        </p:nvSpPr>
        <p:spPr>
          <a:xfrm>
            <a:off x="8174181" y="2433402"/>
            <a:ext cx="263226" cy="933105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Half Frame 22"/>
          <p:cNvSpPr/>
          <p:nvPr/>
        </p:nvSpPr>
        <p:spPr>
          <a:xfrm flipV="1">
            <a:off x="8160315" y="2717519"/>
            <a:ext cx="235527" cy="883441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65119" y="2239433"/>
            <a:ext cx="3742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অ্যালি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সাইক্লিক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26573" y="3347802"/>
            <a:ext cx="419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অসম্পৃক্ত</a:t>
            </a:r>
            <a:r>
              <a:rPr lang="as-IN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অ্যালি</a:t>
            </a:r>
            <a:r>
              <a:rPr lang="en-US" sz="2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সাইক্লিক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161491"/>
            <a:ext cx="11701897" cy="6405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8437" y="831267"/>
            <a:ext cx="3186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অ্যালিফ্যাটিক 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as-IN" sz="2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2145" y="1925782"/>
            <a:ext cx="572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হাইড্রোজেনের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শাখাযুক্ত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শিকলবিশিষ্ট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অ্যালিফ্যাটিক </a:t>
            </a:r>
            <a:r>
              <a:rPr lang="en-US" sz="2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as-IN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6" y="2918315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838" y="2918315"/>
            <a:ext cx="306223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6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216909"/>
            <a:ext cx="11701897" cy="6405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309" y="1108364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856" y="2064322"/>
            <a:ext cx="3740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হাইড্রোকার্বনের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প্রান্তীয়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" y="3810001"/>
            <a:ext cx="404552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6591" y="997526"/>
            <a:ext cx="4142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1" y="1676394"/>
            <a:ext cx="3740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যোজ্যতা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হাইড্রোকার্বন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815" y="4001366"/>
            <a:ext cx="2035273" cy="209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292</Words>
  <Application>Microsoft Office PowerPoint</Application>
  <PresentationFormat>Widescreen</PresentationFormat>
  <Paragraphs>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</cp:revision>
  <dcterms:created xsi:type="dcterms:W3CDTF">2020-09-15T05:08:35Z</dcterms:created>
  <dcterms:modified xsi:type="dcterms:W3CDTF">2020-09-24T21:34:36Z</dcterms:modified>
</cp:coreProperties>
</file>