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62" r:id="rId3"/>
    <p:sldId id="265" r:id="rId4"/>
    <p:sldId id="264" r:id="rId5"/>
    <p:sldId id="259" r:id="rId6"/>
    <p:sldId id="273" r:id="rId7"/>
    <p:sldId id="266" r:id="rId8"/>
    <p:sldId id="272" r:id="rId9"/>
    <p:sldId id="267" r:id="rId10"/>
    <p:sldId id="268" r:id="rId11"/>
    <p:sldId id="269" r:id="rId12"/>
    <p:sldId id="270" r:id="rId13"/>
    <p:sldId id="263" r:id="rId14"/>
    <p:sldId id="260" r:id="rId15"/>
    <p:sldId id="26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11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3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78B65-92DF-4B5E-8F51-7E322F1090F3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1C12-99A3-4603-BA81-586DDD516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1C12-99A3-4603-BA81-586DDD5168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1C12-99A3-4603-BA81-586DDD5168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1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1C12-99A3-4603-BA81-586DDD5168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91C12-99A3-4603-BA81-586DDD5168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2438400" y="609600"/>
            <a:ext cx="4953000" cy="1143000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705600"/>
            <a:chOff x="0" y="0"/>
            <a:chExt cx="9144000" cy="670560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705600"/>
              <a:chOff x="0" y="0"/>
              <a:chExt cx="9144000" cy="6705600"/>
            </a:xfrm>
          </p:grpSpPr>
          <p:sp>
            <p:nvSpPr>
              <p:cNvPr id="5" name="Donut 4"/>
              <p:cNvSpPr/>
              <p:nvPr/>
            </p:nvSpPr>
            <p:spPr>
              <a:xfrm>
                <a:off x="0" y="0"/>
                <a:ext cx="9144000" cy="6705600"/>
              </a:xfrm>
              <a:prstGeom prst="don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9" name="Picture 8" descr="flowers_71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9400" y="2057400"/>
                <a:ext cx="3429548" cy="259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429000" y="685800"/>
              <a:ext cx="3962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সকলকে শুভেচ্ছা</a:t>
              </a:r>
              <a:endParaRPr lang="en-US" sz="6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itu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0"/>
            <a:ext cx="4446165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754469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ভিখারীকে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ভিক্ষা দাও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7691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অন্ধজনে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দেহ আলো।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AZID007007_1325518010_12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5715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মেঘ হতে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বৃষ্টি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715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বাঘকে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বড় ভয় পাই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521049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4038600" cy="5562600"/>
          </a:xfrm>
          <a:prstGeom prst="rect">
            <a:avLst/>
          </a:prstGeom>
        </p:spPr>
      </p:pic>
      <p:pic>
        <p:nvPicPr>
          <p:cNvPr id="10" name="Picture 9" descr="0,,6485557_4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6200"/>
            <a:ext cx="4495800" cy="5562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457200" y="228600"/>
            <a:chExt cx="8534400" cy="6324600"/>
          </a:xfrm>
        </p:grpSpPr>
        <p:sp>
          <p:nvSpPr>
            <p:cNvPr id="2" name="Rectangle 1"/>
            <p:cNvSpPr/>
            <p:nvPr/>
          </p:nvSpPr>
          <p:spPr>
            <a:xfrm>
              <a:off x="457200" y="228600"/>
              <a:ext cx="8534400" cy="6324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unset-j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304800"/>
              <a:ext cx="4343400" cy="51054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5754469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পূর্ব দিকে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উদয় হয়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76911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ঘাটে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নৌকা বাঁধা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holai Nodi Bholagonj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76200"/>
            <a:ext cx="4114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914400" y="-76200"/>
            <a:ext cx="7239000" cy="16002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 ছয় প্রকারঃ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1295400"/>
            <a:ext cx="35052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2057400"/>
            <a:ext cx="533400" cy="12954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0" y="3200400"/>
            <a:ext cx="8991600" cy="3810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62000" y="3505200"/>
            <a:ext cx="152400" cy="1066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572000"/>
            <a:ext cx="10668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33601" y="3505200"/>
            <a:ext cx="152400" cy="1066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4572000"/>
            <a:ext cx="10668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flipH="1">
            <a:off x="3505200" y="3505200"/>
            <a:ext cx="152400" cy="1066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0" y="4572000"/>
            <a:ext cx="10668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flipH="1">
            <a:off x="5105401" y="3505200"/>
            <a:ext cx="152399" cy="1066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572000"/>
            <a:ext cx="14478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629400" y="3505200"/>
            <a:ext cx="152399" cy="1066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0" y="4572000"/>
            <a:ext cx="12192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077200" y="3505200"/>
            <a:ext cx="152400" cy="1066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67600" y="4572000"/>
            <a:ext cx="1447800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7000" y="762000"/>
            <a:ext cx="3276600" cy="1184196"/>
            <a:chOff x="3200400" y="762000"/>
            <a:chExt cx="3276600" cy="1184196"/>
          </a:xfrm>
        </p:grpSpPr>
        <p:sp>
          <p:nvSpPr>
            <p:cNvPr id="3" name="Rounded Rectangle 2"/>
            <p:cNvSpPr/>
            <p:nvPr/>
          </p:nvSpPr>
          <p:spPr>
            <a:xfrm>
              <a:off x="3200400" y="762000"/>
              <a:ext cx="3276600" cy="1143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800" y="838200"/>
              <a:ext cx="2514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2286000"/>
            <a:ext cx="7467600" cy="4198918"/>
            <a:chOff x="990600" y="2286000"/>
            <a:chExt cx="7467600" cy="4198918"/>
          </a:xfrm>
        </p:grpSpPr>
        <p:sp>
          <p:nvSpPr>
            <p:cNvPr id="6" name="Rectangle 5"/>
            <p:cNvSpPr/>
            <p:nvPr/>
          </p:nvSpPr>
          <p:spPr>
            <a:xfrm>
              <a:off x="990600" y="2286000"/>
              <a:ext cx="7467600" cy="4191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2514600"/>
              <a:ext cx="53340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bn-BD" sz="36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কারক কী?</a:t>
              </a:r>
            </a:p>
            <a:p>
              <a:pPr>
                <a:buFont typeface="Arial" charset="0"/>
                <a:buChar char="•"/>
              </a:pPr>
              <a:r>
                <a:rPr lang="bn-BD" sz="36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কারক কত প্রকার ও কী কী?</a:t>
              </a:r>
            </a:p>
            <a:p>
              <a:pPr>
                <a:buFont typeface="Arial" charset="0"/>
                <a:buChar char="•"/>
              </a:pPr>
              <a:r>
                <a:rPr lang="bn-BD" sz="36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সম্প্রদান কারক কাকে বলে ? একটি উদাহারণ দাও ।</a:t>
              </a:r>
            </a:p>
            <a:p>
              <a:pPr>
                <a:buFont typeface="Arial" charset="0"/>
                <a:buChar char="•"/>
              </a:pPr>
              <a:r>
                <a:rPr lang="bn-BD" sz="36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অপাদান কারক কী? উদাহরণ দাও ।</a:t>
              </a:r>
            </a:p>
            <a:p>
              <a:pPr>
                <a:buFont typeface="Arial" charset="0"/>
                <a:buChar char="•"/>
              </a:pPr>
              <a:r>
                <a:rPr lang="bn-BD" sz="36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অধিকরণ কারক কাকে বলে ? উদাহরণ দাও ।</a:t>
              </a:r>
              <a:endPara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3600" y="304800"/>
            <a:ext cx="4876800" cy="1600200"/>
            <a:chOff x="2133600" y="304800"/>
            <a:chExt cx="4876800" cy="1600200"/>
          </a:xfrm>
          <a:blipFill>
            <a:blip r:embed="rId2"/>
            <a:tile tx="0" ty="0" sx="100000" sy="100000" flip="none" algn="tl"/>
          </a:blipFill>
        </p:grpSpPr>
        <p:sp>
          <p:nvSpPr>
            <p:cNvPr id="2" name="Rounded Rectangle 1"/>
            <p:cNvSpPr/>
            <p:nvPr/>
          </p:nvSpPr>
          <p:spPr>
            <a:xfrm>
              <a:off x="2133600" y="304800"/>
              <a:ext cx="4876800" cy="16002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76600" y="609600"/>
              <a:ext cx="2819400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Wave 4"/>
          <p:cNvSpPr/>
          <p:nvPr/>
        </p:nvSpPr>
        <p:spPr>
          <a:xfrm>
            <a:off x="0" y="2057400"/>
            <a:ext cx="9144000" cy="4343400"/>
          </a:xfrm>
          <a:prstGeom prst="wav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FF"/>
            </a:solidFill>
          </a:ln>
          <a:effectLst>
            <a:softEdge rad="63500"/>
          </a:effectLst>
          <a:scene3d>
            <a:camera prst="orthographicFront">
              <a:rot lat="20730615" lon="307455" rev="2154982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*কারক কাকে বলে?ছয় প্রকার কারকের সংঙ্গাসহ তিনটি করে উদাহরণ দাও?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81000" y="-609600"/>
            <a:ext cx="8382000" cy="7467600"/>
          </a:xfrm>
          <a:prstGeom prst="horizontalScroll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eparation 8"/>
          <p:cNvSpPr/>
          <p:nvPr/>
        </p:nvSpPr>
        <p:spPr>
          <a:xfrm>
            <a:off x="381000" y="990600"/>
            <a:ext cx="8382000" cy="3429000"/>
          </a:xfrm>
          <a:prstGeom prst="flowChartPreparati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62200" y="152400"/>
            <a:ext cx="5029200" cy="1295400"/>
            <a:chOff x="2362200" y="152400"/>
            <a:chExt cx="5029200" cy="1295400"/>
          </a:xfrm>
        </p:grpSpPr>
        <p:sp>
          <p:nvSpPr>
            <p:cNvPr id="4" name="Flowchart: Predefined Process 3"/>
            <p:cNvSpPr/>
            <p:nvPr/>
          </p:nvSpPr>
          <p:spPr>
            <a:xfrm>
              <a:off x="2362200" y="152400"/>
              <a:ext cx="5029200" cy="1295400"/>
            </a:xfrm>
            <a:prstGeom prst="flowChartPredefinedProcess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228600"/>
              <a:ext cx="2819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পরিচিতিঃ</a:t>
              </a:r>
              <a:endPara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1600200"/>
            <a:ext cx="4724400" cy="5029200"/>
            <a:chOff x="76200" y="1905000"/>
            <a:chExt cx="4724400" cy="4419600"/>
          </a:xfrm>
        </p:grpSpPr>
        <p:sp>
          <p:nvSpPr>
            <p:cNvPr id="7" name="Frame 6"/>
            <p:cNvSpPr/>
            <p:nvPr/>
          </p:nvSpPr>
          <p:spPr>
            <a:xfrm>
              <a:off x="76200" y="1905000"/>
              <a:ext cx="4724400" cy="44196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2727" y="2373745"/>
              <a:ext cx="3498273" cy="224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মনজুরুল ইসলাম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ভেড়ভেড়ী জুম্মাপাড়া ডি,এস দাখিল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মাদরাসা  </a:t>
              </a:r>
            </a:p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কিশোরগঞ্জ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– নীলফামারী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800" y="1600200"/>
            <a:ext cx="4191000" cy="5029200"/>
            <a:chOff x="4876800" y="1905000"/>
            <a:chExt cx="4191000" cy="4419600"/>
          </a:xfrm>
        </p:grpSpPr>
        <p:sp>
          <p:nvSpPr>
            <p:cNvPr id="12" name="Frame 11"/>
            <p:cNvSpPr/>
            <p:nvPr/>
          </p:nvSpPr>
          <p:spPr>
            <a:xfrm>
              <a:off x="4876800" y="1905000"/>
              <a:ext cx="4191000" cy="44196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2819400"/>
              <a:ext cx="2667000" cy="1703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শ্রেণিঃ ৯ম 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বিষয়ঃ বাংলা ২য়  পত্র</a:t>
              </a: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সময়ঃ ৪০ মিনিট 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তারিখঃ ২৫/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০১/২০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4419600"/>
            <a:ext cx="1735357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0"/>
            <a:ext cx="8610600" cy="6629400"/>
            <a:chOff x="1143000" y="0"/>
            <a:chExt cx="7772400" cy="6629400"/>
          </a:xfrm>
        </p:grpSpPr>
        <p:sp>
          <p:nvSpPr>
            <p:cNvPr id="2" name="Rounded Rectangle 1"/>
            <p:cNvSpPr/>
            <p:nvPr/>
          </p:nvSpPr>
          <p:spPr>
            <a:xfrm>
              <a:off x="1143000" y="0"/>
              <a:ext cx="7772400" cy="6629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4634461_ori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52400"/>
              <a:ext cx="3733800" cy="2819400"/>
            </a:xfrm>
            <a:prstGeom prst="rect">
              <a:avLst/>
            </a:prstGeom>
          </p:spPr>
        </p:pic>
        <p:pic>
          <p:nvPicPr>
            <p:cNvPr id="4" name="Picture 3" descr="b-414369-animated_car_movie_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1108" y="3429000"/>
              <a:ext cx="3766394" cy="2895600"/>
            </a:xfrm>
            <a:prstGeom prst="rect">
              <a:avLst/>
            </a:prstGeom>
          </p:spPr>
        </p:pic>
        <p:pic>
          <p:nvPicPr>
            <p:cNvPr id="5" name="Picture 4" descr="mohammod201201201327095260_s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2632" y="609600"/>
              <a:ext cx="3080368" cy="4191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685800"/>
            <a:ext cx="5029200" cy="1600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200400"/>
            <a:ext cx="26670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3200400"/>
            <a:ext cx="2667000" cy="1752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13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3200400"/>
            <a:ext cx="2514600" cy="1752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57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কারক কাকে বলে বলতে পারবে 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908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কারক কত প্রকার ও কী কী বলতে পারবে 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733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*বিভিন্ন প্রকার কারকের সংঙ্গা দিতে পারবে ।  </a:t>
            </a:r>
          </a:p>
          <a:p>
            <a:pPr>
              <a:buFont typeface="Arial" charset="0"/>
              <a:buChar char="•"/>
            </a:pP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বিভিন্ন প্রকার কারক চিহ্নিত করে উদাহরণ দিতে পারবে 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81200" y="381000"/>
            <a:ext cx="4724400" cy="1371600"/>
            <a:chOff x="1981200" y="381000"/>
            <a:chExt cx="4724400" cy="1371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1981200" y="381000"/>
              <a:ext cx="4724400" cy="1371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533400"/>
              <a:ext cx="28194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04800"/>
            <a:ext cx="71628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কারকঃ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বাক্যস্থিত ক্রিয়াপদের সঙ্গে অন্যান্য পদের যে সম্পর্ক তাকেই কারক বলে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676400"/>
            <a:ext cx="22098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উদাহরণঃ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971800"/>
            <a:ext cx="6248400" cy="1219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*কাক কলা</a:t>
            </a:r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nt-Up Arrow 5"/>
          <p:cNvSpPr/>
          <p:nvPr/>
        </p:nvSpPr>
        <p:spPr>
          <a:xfrm>
            <a:off x="5562600" y="3124200"/>
            <a:ext cx="2209800" cy="533400"/>
          </a:xfrm>
          <a:prstGeom prst="bent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629400" y="2286000"/>
            <a:ext cx="2057400" cy="8382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400" y="3200400"/>
            <a:ext cx="1981200" cy="9144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648200"/>
            <a:ext cx="6248400" cy="12954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rgbClr val="0BE110"/>
                </a:solidFill>
                <a:latin typeface="NikoshBAN" pitchFamily="2" charset="0"/>
                <a:cs typeface="NikoshBAN" pitchFamily="2" charset="0"/>
              </a:rPr>
              <a:t>*ময়ূর বনে</a:t>
            </a:r>
            <a:r>
              <a:rPr lang="bn-BD" sz="5400" b="1" dirty="0" smtClean="0">
                <a:solidFill>
                  <a:srgbClr val="0BE11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BE11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29000" y="4800600"/>
            <a:ext cx="2057400" cy="9906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nt-Up Arrow 10"/>
          <p:cNvSpPr/>
          <p:nvPr/>
        </p:nvSpPr>
        <p:spPr>
          <a:xfrm flipV="1">
            <a:off x="5486400" y="5257800"/>
            <a:ext cx="2286000" cy="685800"/>
          </a:xfrm>
          <a:prstGeom prst="bent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53200" y="5943600"/>
            <a:ext cx="2057400" cy="8382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381000" y="152400"/>
            <a:chExt cx="8534400" cy="6324600"/>
          </a:xfrm>
        </p:grpSpPr>
        <p:sp>
          <p:nvSpPr>
            <p:cNvPr id="2" name="Rectangle 1"/>
            <p:cNvSpPr/>
            <p:nvPr/>
          </p:nvSpPr>
          <p:spPr>
            <a:xfrm>
              <a:off x="381000" y="152400"/>
              <a:ext cx="8534400" cy="6324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992f69b5a6b2653c51f203abbc4eb078_fu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52401"/>
              <a:ext cx="3962400" cy="52705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5867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বিন্টু ও বিলকিস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স্কুলে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906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মনিরা নিয়মিত পড়াশুনা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g_23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3069936035_8cf7444a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400700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638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তনিমা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তুলছে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38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ছোটনকে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বিছানায় শোয়াও।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01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1000"/>
            <a:ext cx="426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228600" y="228600"/>
            <a:chExt cx="8909538" cy="6618768"/>
          </a:xfrm>
        </p:grpSpPr>
        <p:sp>
          <p:nvSpPr>
            <p:cNvPr id="2" name="Rectangle 1"/>
            <p:cNvSpPr/>
            <p:nvPr/>
          </p:nvSpPr>
          <p:spPr>
            <a:xfrm>
              <a:off x="228600" y="228600"/>
              <a:ext cx="8909538" cy="66187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tevelambert_dumbell_lift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04800"/>
              <a:ext cx="3505200" cy="5105400"/>
            </a:xfrm>
            <a:prstGeom prst="rect">
              <a:avLst/>
            </a:prstGeom>
          </p:spPr>
        </p:pic>
        <p:pic>
          <p:nvPicPr>
            <p:cNvPr id="4" name="Picture 3" descr="Photo-006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9600" y="304800"/>
              <a:ext cx="4343400" cy="51562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5638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ব্যায়ামে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শরীর ভাল থাকে।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638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বঁটি দিয়ে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 কাটা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979</TotalTime>
  <Words>217</Words>
  <Application>Microsoft Office PowerPoint</Application>
  <PresentationFormat>On-screen Show (4:3)</PresentationFormat>
  <Paragraphs>60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চিহ্নিত পীরন</dc:title>
  <dc:creator>S A Computer</dc:creator>
  <cp:lastModifiedBy>S A Computer</cp:lastModifiedBy>
  <cp:revision>155</cp:revision>
  <dcterms:created xsi:type="dcterms:W3CDTF">2006-08-16T00:00:00Z</dcterms:created>
  <dcterms:modified xsi:type="dcterms:W3CDTF">2020-09-25T13:04:10Z</dcterms:modified>
</cp:coreProperties>
</file>