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1840-D218-46A6-A9A4-10BA97A615AD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E7EF-4FFE-418E-9DBE-05B06D4F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8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1840-D218-46A6-A9A4-10BA97A615AD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E7EF-4FFE-418E-9DBE-05B06D4F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7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1840-D218-46A6-A9A4-10BA97A615AD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E7EF-4FFE-418E-9DBE-05B06D4F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5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00201"/>
            <a:ext cx="508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3941763"/>
            <a:ext cx="508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3941763"/>
            <a:ext cx="508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B2C44-D69A-47B0-927A-89FF51F6C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84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CC90F-43AF-442A-AD2A-875CBA253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29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1840-D218-46A6-A9A4-10BA97A615AD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E7EF-4FFE-418E-9DBE-05B06D4F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2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1840-D218-46A6-A9A4-10BA97A615AD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E7EF-4FFE-418E-9DBE-05B06D4F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2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1840-D218-46A6-A9A4-10BA97A615AD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E7EF-4FFE-418E-9DBE-05B06D4F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0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1840-D218-46A6-A9A4-10BA97A615AD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E7EF-4FFE-418E-9DBE-05B06D4F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2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1840-D218-46A6-A9A4-10BA97A615AD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E7EF-4FFE-418E-9DBE-05B06D4F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1840-D218-46A6-A9A4-10BA97A615AD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E7EF-4FFE-418E-9DBE-05B06D4F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1840-D218-46A6-A9A4-10BA97A615AD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E7EF-4FFE-418E-9DBE-05B06D4F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1840-D218-46A6-A9A4-10BA97A615AD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E7EF-4FFE-418E-9DBE-05B06D4F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2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1840-D218-46A6-A9A4-10BA97A615AD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6E7EF-4FFE-418E-9DBE-05B06D4F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3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6000" b="1">
                <a:solidFill>
                  <a:schemeClr val="accent1"/>
                </a:solidFill>
                <a:latin typeface="SutonnyMJ" pitchFamily="2" charset="0"/>
              </a:rPr>
              <a:t>¯^vMZg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1905000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/>
              <a:t>  </a:t>
            </a:r>
            <a:r>
              <a:rPr lang="en-US" dirty="0"/>
              <a:t>    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শিরিনা</a:t>
            </a: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নরিল্যা</a:t>
            </a: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ধনবাড়ী,টাংগাইল</a:t>
            </a: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3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ruit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457201"/>
            <a:ext cx="3709988" cy="4530725"/>
          </a:xfrm>
          <a:noFill/>
        </p:spPr>
      </p:pic>
      <p:sp>
        <p:nvSpPr>
          <p:cNvPr id="62471" name="Rectangle 7"/>
          <p:cNvSpPr>
            <a:spLocks noGrp="1" noChangeArrowheads="1"/>
          </p:cNvSpPr>
          <p:nvPr>
            <p:ph type="title"/>
          </p:nvPr>
        </p:nvSpPr>
        <p:spPr>
          <a:xfrm>
            <a:off x="2971800" y="5486400"/>
            <a:ext cx="6248400" cy="560388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bn-BD" altLang="en-US" smtClean="0">
                <a:cs typeface="Mangal" pitchFamily="2" charset="0"/>
              </a:rPr>
              <a:t>ভিটামিন জাতীয় খাবার</a:t>
            </a:r>
            <a:endParaRPr lang="en-US" altLang="en-US" smtClean="0">
              <a:cs typeface="Mang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natural-grind-table-salt-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52601"/>
            <a:ext cx="3657600" cy="3643313"/>
          </a:xfrm>
          <a:noFill/>
        </p:spPr>
      </p:pic>
      <p:sp>
        <p:nvSpPr>
          <p:cNvPr id="64519" name="Rectangle 7"/>
          <p:cNvSpPr>
            <a:spLocks noGrp="1" noChangeArrowheads="1"/>
          </p:cNvSpPr>
          <p:nvPr>
            <p:ph type="title"/>
          </p:nvPr>
        </p:nvSpPr>
        <p:spPr>
          <a:xfrm>
            <a:off x="2971800" y="5486400"/>
            <a:ext cx="6248400" cy="560388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bn-BD" altLang="en-US" smtClean="0">
                <a:cs typeface="Mangal" pitchFamily="2" charset="0"/>
              </a:rPr>
              <a:t>খাবারলবন</a:t>
            </a:r>
            <a:endParaRPr lang="en-US" altLang="en-US" smtClean="0">
              <a:cs typeface="Mang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743200" y="5943600"/>
            <a:ext cx="6172200" cy="636588"/>
          </a:xfrm>
        </p:spPr>
        <p:txBody>
          <a:bodyPr/>
          <a:lstStyle/>
          <a:p>
            <a:pPr algn="ctr" eaLnBrk="1" hangingPunct="1"/>
            <a:r>
              <a:rPr lang="bn-BD" altLang="en-US" sz="3800" b="1">
                <a:latin typeface="NikoshBAN" panose="02000000000000000000" pitchFamily="2" charset="0"/>
                <a:cs typeface="NikoshBAN" panose="02000000000000000000" pitchFamily="2" charset="0"/>
              </a:rPr>
              <a:t> ভিটামিনের</a:t>
            </a:r>
            <a:r>
              <a:rPr lang="en-US" altLang="en-US" sz="3800" b="1">
                <a:latin typeface="NikoshBAN" panose="02000000000000000000" pitchFamily="2" charset="0"/>
                <a:cs typeface="NikoshBAN" panose="02000000000000000000" pitchFamily="2" charset="0"/>
              </a:rPr>
              <a:t> অভাব জনিত রোগ</a:t>
            </a:r>
          </a:p>
        </p:txBody>
      </p:sp>
      <p:pic>
        <p:nvPicPr>
          <p:cNvPr id="14339" name="Picture 13" descr="rickets"/>
          <p:cNvPicPr>
            <a:picLocks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1" y="2971800"/>
            <a:ext cx="1820863" cy="2590800"/>
          </a:xfrm>
          <a:noFill/>
        </p:spPr>
      </p:pic>
      <p:pic>
        <p:nvPicPr>
          <p:cNvPr id="14340" name="Picture 17" descr="keratomalacia-1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81000"/>
            <a:ext cx="3238500" cy="2095500"/>
          </a:xfrm>
          <a:noFill/>
        </p:spPr>
      </p:pic>
      <p:pic>
        <p:nvPicPr>
          <p:cNvPr id="14341" name="Picture 19" descr="Fig 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200401"/>
            <a:ext cx="3068638" cy="2189163"/>
          </a:xfrm>
          <a:noFill/>
        </p:spPr>
      </p:pic>
      <p:pic>
        <p:nvPicPr>
          <p:cNvPr id="14342" name="Picture 20" descr="beriberi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533401"/>
            <a:ext cx="1582738" cy="2189163"/>
          </a:xfrm>
          <a:noFill/>
        </p:spPr>
      </p:pic>
    </p:spTree>
    <p:extLst>
      <p:ext uri="{BB962C8B-B14F-4D97-AF65-F5344CB8AC3E}">
        <p14:creationId xmlns:p14="http://schemas.microsoft.com/office/powerpoint/2010/main" val="34947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0" y="5715000"/>
            <a:ext cx="5715000" cy="788988"/>
          </a:xfrm>
        </p:spPr>
        <p:txBody>
          <a:bodyPr/>
          <a:lstStyle/>
          <a:p>
            <a:pPr algn="ctr" eaLnBrk="1" hangingPunct="1"/>
            <a:r>
              <a:rPr lang="bn-BD" altLang="en-US" b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</a:t>
            </a:r>
            <a:r>
              <a:rPr lang="en-US" altLang="en-US" b="1" smtClean="0">
                <a:latin typeface="NikoshBAN" panose="02000000000000000000" pitchFamily="2" charset="0"/>
                <a:cs typeface="NikoshBAN" panose="02000000000000000000" pitchFamily="2" charset="0"/>
              </a:rPr>
              <a:t> অভাব জনিত রোগ</a:t>
            </a:r>
          </a:p>
        </p:txBody>
      </p:sp>
      <p:pic>
        <p:nvPicPr>
          <p:cNvPr id="15363" name="Picture 4" descr="marasmus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0439" y="152400"/>
            <a:ext cx="2547937" cy="5791200"/>
          </a:xfrm>
          <a:noFill/>
        </p:spPr>
      </p:pic>
    </p:spTree>
    <p:extLst>
      <p:ext uri="{BB962C8B-B14F-4D97-AF65-F5344CB8AC3E}">
        <p14:creationId xmlns:p14="http://schemas.microsoft.com/office/powerpoint/2010/main" val="3525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goit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371601"/>
            <a:ext cx="3005138" cy="4068763"/>
          </a:xfrm>
          <a:noFill/>
        </p:spPr>
      </p:pic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>
          <a:xfrm>
            <a:off x="2514600" y="5715000"/>
            <a:ext cx="6934200" cy="788988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bn-BD" altLang="en-US" b="1" smtClean="0">
                <a:cs typeface="Mangal" pitchFamily="2" charset="0"/>
              </a:rPr>
              <a:t>আয়েডিনের</a:t>
            </a:r>
            <a:r>
              <a:rPr lang="en-US" altLang="en-US" b="1" smtClean="0">
                <a:cs typeface="Mangal" pitchFamily="2" charset="0"/>
              </a:rPr>
              <a:t>অভাব জনিত রোগ</a:t>
            </a:r>
          </a:p>
        </p:txBody>
      </p:sp>
    </p:spTree>
    <p:extLst>
      <p:ext uri="{BB962C8B-B14F-4D97-AF65-F5344CB8AC3E}">
        <p14:creationId xmlns:p14="http://schemas.microsoft.com/office/powerpoint/2010/main" val="25049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x8296e0w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457200"/>
            <a:ext cx="5410200" cy="4637088"/>
          </a:xfr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438400" y="5562601"/>
            <a:ext cx="701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altLang="en-US" sz="6000">
                <a:latin typeface="NikoshBAN" panose="02000000000000000000" pitchFamily="2" charset="0"/>
                <a:cs typeface="NikoshBAN" panose="02000000000000000000" pitchFamily="2" charset="0"/>
              </a:rPr>
              <a:t>স্বল্প মূল্যের খাবার</a:t>
            </a:r>
            <a:endParaRPr lang="en-US" alt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3276600"/>
            <a:ext cx="7772400" cy="1828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bn-BD" altLang="en-US" sz="9600">
                <a:cs typeface="Mangal" pitchFamily="2" charset="0"/>
              </a:rPr>
              <a:t>ধন্যবাদ</a:t>
            </a:r>
            <a:endParaRPr lang="en-US" altLang="en-US" sz="9600">
              <a:cs typeface="Mang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5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b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 বিষয়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05000"/>
            <a:ext cx="7772400" cy="4419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6000" b="1">
                <a:solidFill>
                  <a:srgbClr val="808000"/>
                </a:solidFill>
                <a:latin typeface="SutonnyMJ" pitchFamily="2" charset="0"/>
              </a:rPr>
              <a:t>mvaviY weÁvb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6000" b="1">
                <a:solidFill>
                  <a:srgbClr val="339933"/>
                </a:solidFill>
                <a:latin typeface="SutonnyMJ" pitchFamily="2" charset="0"/>
                <a:cs typeface="NikoshBAN" panose="02000000000000000000" pitchFamily="2" charset="0"/>
              </a:rPr>
              <a:t>18শ অধ্যায়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6000" b="1">
                <a:solidFill>
                  <a:srgbClr val="339933"/>
                </a:solidFill>
                <a:latin typeface="SutonnyMJ" pitchFamily="2" charset="0"/>
              </a:rPr>
              <a:t> </a:t>
            </a:r>
            <a:r>
              <a:rPr lang="en-US" altLang="en-US" sz="6000" b="1">
                <a:solidFill>
                  <a:srgbClr val="339933"/>
                </a:solidFill>
                <a:latin typeface="SutonnyMJ" pitchFamily="2" charset="0"/>
                <a:cs typeface="NikoshBAN" panose="02000000000000000000" pitchFamily="2" charset="0"/>
              </a:rPr>
              <a:t>খাদ্য</a:t>
            </a:r>
            <a:r>
              <a:rPr lang="en-US" altLang="en-US" sz="6000" b="1">
                <a:solidFill>
                  <a:srgbClr val="339933"/>
                </a:solidFill>
                <a:latin typeface="SutonnyMJ" pitchFamily="2" charset="0"/>
              </a:rPr>
              <a:t> I cywó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6000" b="1">
                <a:solidFill>
                  <a:schemeClr val="folHlink"/>
                </a:solidFill>
                <a:latin typeface="SutonnyMJ" pitchFamily="2" charset="0"/>
              </a:rPr>
              <a:t>lô †kªYx</a:t>
            </a:r>
          </a:p>
        </p:txBody>
      </p:sp>
    </p:spTree>
    <p:extLst>
      <p:ext uri="{BB962C8B-B14F-4D97-AF65-F5344CB8AC3E}">
        <p14:creationId xmlns:p14="http://schemas.microsoft.com/office/powerpoint/2010/main" val="540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apple_green_fruit_240421_l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1" y="1676401"/>
            <a:ext cx="1871663" cy="1997075"/>
          </a:xfrm>
          <a:noFill/>
        </p:spPr>
      </p:pic>
      <p:pic>
        <p:nvPicPr>
          <p:cNvPr id="5123" name="Picture 13" descr="single-brick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9638" y="1676401"/>
            <a:ext cx="1871662" cy="1997075"/>
          </a:xfrm>
          <a:noFill/>
        </p:spPr>
      </p:pic>
      <p:pic>
        <p:nvPicPr>
          <p:cNvPr id="5124" name="Picture 14" descr="BookFair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657600"/>
            <a:ext cx="2243138" cy="2179638"/>
          </a:xfrm>
          <a:noFill/>
        </p:spPr>
      </p:pic>
      <p:pic>
        <p:nvPicPr>
          <p:cNvPr id="5125" name="Picture 15" descr="rice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3505201"/>
            <a:ext cx="2643188" cy="2182813"/>
          </a:xfrm>
          <a:noFill/>
        </p:spPr>
      </p:pic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2133600" y="5943601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2438400" y="5943600"/>
            <a:ext cx="723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altLang="en-US" sz="4400" b="1">
                <a:solidFill>
                  <a:srgbClr val="008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</a:t>
            </a:r>
            <a:r>
              <a:rPr lang="en-US" altLang="en-US" sz="4400" b="1">
                <a:solidFill>
                  <a:srgbClr val="008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?</a:t>
            </a:r>
          </a:p>
        </p:txBody>
      </p:sp>
    </p:spTree>
    <p:extLst>
      <p:ext uri="{BB962C8B-B14F-4D97-AF65-F5344CB8AC3E}">
        <p14:creationId xmlns:p14="http://schemas.microsoft.com/office/powerpoint/2010/main" val="298672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Germ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828800"/>
            <a:ext cx="4572000" cy="3238500"/>
          </a:xfrm>
          <a:noFill/>
        </p:spPr>
      </p:pic>
      <p:pic>
        <p:nvPicPr>
          <p:cNvPr id="6147" name="Picture 19" descr="feeding-babies01-300x3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828800"/>
            <a:ext cx="3276600" cy="3276600"/>
          </a:xfrm>
        </p:spPr>
      </p:pic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124200" y="5257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ক্ষুধা নিবারণ করে</a:t>
            </a:r>
            <a:endParaRPr lang="en-US" alt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6858000" y="5257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ক্ষমতা বাড়ায়</a:t>
            </a:r>
            <a:endParaRPr lang="en-US" alt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/>
      <p:bldP spid="6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Working_man-obrero_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600200"/>
            <a:ext cx="2641600" cy="3962400"/>
          </a:xfrm>
          <a:noFill/>
        </p:spPr>
      </p:pic>
      <p:pic>
        <p:nvPicPr>
          <p:cNvPr id="7171" name="Picture 7" descr="boy-spinach-muscles-lg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209801"/>
            <a:ext cx="3810000" cy="2981325"/>
          </a:xfrm>
          <a:noFill/>
        </p:spPr>
      </p:pic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667000" y="5715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কর্ম ক্ষমতা বাড়ায়</a:t>
            </a:r>
            <a:endParaRPr lang="en-US" alt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553200" y="5715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দেহের বৃদ্ধি সাধন করে</a:t>
            </a:r>
            <a:endParaRPr lang="en-US" alt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5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  <p:bldP spid="460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Hilsha_big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828801"/>
            <a:ext cx="2971800" cy="1038225"/>
          </a:xfrm>
          <a:noFill/>
        </p:spPr>
      </p:pic>
      <p:pic>
        <p:nvPicPr>
          <p:cNvPr id="8195" name="Picture 12" descr="Fruits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1" y="1752600"/>
            <a:ext cx="1558925" cy="1905000"/>
          </a:xfrm>
          <a:noFill/>
        </p:spPr>
      </p:pic>
      <p:pic>
        <p:nvPicPr>
          <p:cNvPr id="8196" name="Picture 14" descr="oh_god_i_wish_it_were_butter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4038601"/>
            <a:ext cx="1752600" cy="1685925"/>
          </a:xfrm>
          <a:noFill/>
        </p:spPr>
      </p:pic>
      <p:pic>
        <p:nvPicPr>
          <p:cNvPr id="8197" name="Picture 16" descr="rice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76400"/>
            <a:ext cx="2057400" cy="1543050"/>
          </a:xfrm>
          <a:noFill/>
        </p:spPr>
      </p:pic>
      <p:pic>
        <p:nvPicPr>
          <p:cNvPr id="8198" name="Picture 17" descr="gla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15763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8" descr="natural-grind-table-salt-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1"/>
            <a:ext cx="20574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Rectangle 20"/>
          <p:cNvSpPr>
            <a:spLocks noGrp="1" noChangeArrowheads="1"/>
          </p:cNvSpPr>
          <p:nvPr>
            <p:ph type="title"/>
          </p:nvPr>
        </p:nvSpPr>
        <p:spPr>
          <a:xfrm>
            <a:off x="3429000" y="6096000"/>
            <a:ext cx="5562600" cy="484188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bn-BD" altLang="en-US" sz="3800">
                <a:cs typeface="Mangal" pitchFamily="2" charset="0"/>
              </a:rPr>
              <a:t>বিভিন্ন  জাতীয় খাবার</a:t>
            </a:r>
          </a:p>
        </p:txBody>
      </p:sp>
    </p:spTree>
    <p:extLst>
      <p:ext uri="{BB962C8B-B14F-4D97-AF65-F5344CB8AC3E}">
        <p14:creationId xmlns:p14="http://schemas.microsoft.com/office/powerpoint/2010/main" val="7362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5867400"/>
            <a:ext cx="5562600" cy="4841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bn-BD" altLang="en-US" sz="380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খাবার</a:t>
            </a:r>
          </a:p>
        </p:txBody>
      </p:sp>
      <p:pic>
        <p:nvPicPr>
          <p:cNvPr id="9219" name="Picture 4" descr="ric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905000"/>
            <a:ext cx="3810000" cy="2857500"/>
          </a:xfrm>
          <a:noFill/>
        </p:spPr>
      </p:pic>
      <p:pic>
        <p:nvPicPr>
          <p:cNvPr id="9220" name="Picture 6" descr="BreadWhit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828801"/>
            <a:ext cx="3354388" cy="3654425"/>
          </a:xfrm>
          <a:noFill/>
        </p:spPr>
      </p:pic>
    </p:spTree>
    <p:extLst>
      <p:ext uri="{BB962C8B-B14F-4D97-AF65-F5344CB8AC3E}">
        <p14:creationId xmlns:p14="http://schemas.microsoft.com/office/powerpoint/2010/main" val="13462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0" y="6019800"/>
            <a:ext cx="6324600" cy="636588"/>
          </a:xfrm>
        </p:spPr>
        <p:txBody>
          <a:bodyPr/>
          <a:lstStyle/>
          <a:p>
            <a:pPr algn="ctr" eaLnBrk="1" hangingPunct="1"/>
            <a:r>
              <a:rPr lang="bn-BD" altLang="en-US" sz="3800"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খাবার</a:t>
            </a:r>
            <a:endParaRPr lang="en-US" altLang="en-US" sz="3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3" name="Picture 4" descr="high-protein-foo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676401"/>
            <a:ext cx="6324600" cy="4297363"/>
          </a:xfrm>
          <a:noFill/>
        </p:spPr>
      </p:pic>
    </p:spTree>
    <p:extLst>
      <p:ext uri="{BB962C8B-B14F-4D97-AF65-F5344CB8AC3E}">
        <p14:creationId xmlns:p14="http://schemas.microsoft.com/office/powerpoint/2010/main" val="37313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6096000"/>
            <a:ext cx="6248400" cy="5603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bn-BD" altLang="en-US" sz="3800">
                <a:latin typeface="NikoshBAN" panose="02000000000000000000" pitchFamily="2" charset="0"/>
                <a:cs typeface="NikoshBAN" panose="02000000000000000000" pitchFamily="2" charset="0"/>
              </a:rPr>
              <a:t>চর্বি জাতীয় খাবার</a:t>
            </a:r>
            <a:endParaRPr lang="en-US" altLang="en-US" sz="3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7" name="Picture 4" descr="657983683_927016daf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600200"/>
            <a:ext cx="5638800" cy="4229100"/>
          </a:xfrm>
          <a:noFill/>
        </p:spPr>
      </p:pic>
    </p:spTree>
    <p:extLst>
      <p:ext uri="{BB962C8B-B14F-4D97-AF65-F5344CB8AC3E}">
        <p14:creationId xmlns:p14="http://schemas.microsoft.com/office/powerpoint/2010/main" val="18350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Mangal</vt:lpstr>
      <vt:lpstr>NikoshBAN</vt:lpstr>
      <vt:lpstr>SutonnyMJ</vt:lpstr>
      <vt:lpstr>Vrinda</vt:lpstr>
      <vt:lpstr>Wingdings</vt:lpstr>
      <vt:lpstr>Office Theme</vt:lpstr>
      <vt:lpstr>¯^vMZg</vt:lpstr>
      <vt:lpstr>আলোচ্য বিষয়</vt:lpstr>
      <vt:lpstr>PowerPoint Presentation</vt:lpstr>
      <vt:lpstr>PowerPoint Presentation</vt:lpstr>
      <vt:lpstr>PowerPoint Presentation</vt:lpstr>
      <vt:lpstr>বিভিন্ন  জাতীয় খাবার</vt:lpstr>
      <vt:lpstr>শর্করা জাতীয় খাবার</vt:lpstr>
      <vt:lpstr>আমিষ জাতীয় খাবার</vt:lpstr>
      <vt:lpstr>চর্বি জাতীয় খাবার</vt:lpstr>
      <vt:lpstr>ভিটামিন জাতীয় খাবার</vt:lpstr>
      <vt:lpstr>খাবারলবন</vt:lpstr>
      <vt:lpstr> ভিটামিনের অভাব জনিত রোগ</vt:lpstr>
      <vt:lpstr>প্রোটিনের অভাব জনিত রোগ</vt:lpstr>
      <vt:lpstr>আয়েডিনেরঅভাব জনিত রোগ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manzila</dc:creator>
  <cp:lastModifiedBy>manzila</cp:lastModifiedBy>
  <cp:revision>1</cp:revision>
  <dcterms:created xsi:type="dcterms:W3CDTF">2020-09-25T13:00:17Z</dcterms:created>
  <dcterms:modified xsi:type="dcterms:W3CDTF">2020-09-25T13:00:38Z</dcterms:modified>
</cp:coreProperties>
</file>