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2" r:id="rId2"/>
    <p:sldId id="303" r:id="rId3"/>
    <p:sldId id="260" r:id="rId4"/>
    <p:sldId id="259" r:id="rId5"/>
    <p:sldId id="283" r:id="rId6"/>
    <p:sldId id="304" r:id="rId7"/>
    <p:sldId id="287" r:id="rId8"/>
    <p:sldId id="306" r:id="rId9"/>
    <p:sldId id="313" r:id="rId10"/>
    <p:sldId id="305" r:id="rId11"/>
    <p:sldId id="314" r:id="rId12"/>
    <p:sldId id="310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AA4"/>
    <a:srgbClr val="CDCDF3"/>
    <a:srgbClr val="F7BFF3"/>
    <a:srgbClr val="F9FC88"/>
    <a:srgbClr val="F4F77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74684" autoAdjust="0"/>
  </p:normalViewPr>
  <p:slideViewPr>
    <p:cSldViewPr snapToGrid="0">
      <p:cViewPr varScale="1">
        <p:scale>
          <a:sx n="40" d="100"/>
          <a:sy n="40" d="100"/>
        </p:scale>
        <p:origin x="8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D0F72-ED43-49D3-9FC0-8DFA1AEB748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83F01F-26AE-4491-9F01-F8A610DE164E}">
      <dgm:prSet phldrT="[Text]" custT="1"/>
      <dgm:spPr/>
      <dgm:t>
        <a:bodyPr/>
        <a:lstStyle/>
        <a:p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আবহাওয়ার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উপাদন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10FDE87F-6F4C-4271-95B9-4F3BED51960E}" type="parTrans" cxnId="{90931CDB-FA28-4A87-9884-B0CA496C47EC}">
      <dgm:prSet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C76D6BE-EDE1-4A36-85EF-AEA2232E8F31}" type="sibTrans" cxnId="{90931CDB-FA28-4A87-9884-B0CA496C47EC}">
      <dgm:prSet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A23A068-AABC-4B0B-9F03-BD18A28E8D14}">
      <dgm:prSet phldrT="[Text]" custT="1"/>
      <dgm:spPr/>
      <dgm:t>
        <a:bodyPr/>
        <a:lstStyle/>
        <a:p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তাপমাত্রা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49190A-CE75-4860-9A01-5AEB09BCBAB4}" type="parTrans" cxnId="{AB7FD828-2D1D-43D1-95BA-23CE4E61D073}">
      <dgm:prSet custT="1"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7372A4C-964C-4D0F-BCBD-B1BD04C027AF}" type="sibTrans" cxnId="{AB7FD828-2D1D-43D1-95BA-23CE4E61D073}">
      <dgm:prSet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64F514-9414-4B29-BD29-6193691D450A}">
      <dgm:prSet phldrT="[Text]" custT="1"/>
      <dgm:spPr/>
      <dgm:t>
        <a:bodyPr/>
        <a:lstStyle/>
        <a:p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আর্দ্রতা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2E35D1-A680-4276-8FCA-0294AE34F62A}" type="parTrans" cxnId="{21FDEFE0-BCFA-43BB-904C-A68AE14898E7}">
      <dgm:prSet custT="1"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DE4426D-3887-4E82-A07F-D79D91E297D3}" type="sibTrans" cxnId="{21FDEFE0-BCFA-43BB-904C-A68AE14898E7}">
      <dgm:prSet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99A1036-428F-4D03-801E-C2F8CBFF8854}">
      <dgm:prSet phldrT="[Text]" custT="1"/>
      <dgm:spPr/>
      <dgm:t>
        <a:bodyPr/>
        <a:lstStyle/>
        <a:p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বায়ুপ্রবাহ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C09F17-0C44-405F-A3BC-70DC1147C6F1}" type="parTrans" cxnId="{50B134FD-C6ED-457E-B456-80E6119A06ED}">
      <dgm:prSet custT="1"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37C6DEA-35C4-4528-B827-3B0B7FF5223D}" type="sibTrans" cxnId="{50B134FD-C6ED-457E-B456-80E6119A06ED}">
      <dgm:prSet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DF2EADA-9047-413D-B7B4-E3D2DF7EB5AF}">
      <dgm:prSet phldrT="[Text]" custT="1"/>
      <dgm:spPr/>
      <dgm:t>
        <a:bodyPr/>
        <a:lstStyle/>
        <a:p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মেঘ</a:t>
          </a:r>
          <a:endParaRPr lang="en-US" sz="3600" b="1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A4786B-FA0E-4073-99DF-5F02E8C79D74}" type="parTrans" cxnId="{C75D3BBF-C306-43B3-AD68-BBD7CC701963}">
      <dgm:prSet custT="1"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A09C4B-5940-4BD1-B602-A24986E5A754}" type="sibTrans" cxnId="{C75D3BBF-C306-43B3-AD68-BBD7CC701963}">
      <dgm:prSet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3908E2-0FFB-4509-99AA-8E01DD7EABE6}">
      <dgm:prSet custT="1"/>
      <dgm:spPr/>
      <dgm:t>
        <a:bodyPr/>
        <a:lstStyle/>
        <a:p>
          <a:r>
            <a:rPr lang="en-US" sz="3600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বৃষ্টিপাত</a:t>
          </a:r>
          <a:r>
            <a: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AAAC187-9447-45F0-BE9A-12CA93A07DA6}" type="parTrans" cxnId="{A39C8D4F-9B5B-467B-987E-AB9F3E9928C6}">
      <dgm:prSet custT="1"/>
      <dgm:spPr/>
      <dgm:t>
        <a:bodyPr/>
        <a:lstStyle/>
        <a:p>
          <a:endParaRPr lang="en-US" sz="3600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474B2C1-267B-4670-B0F6-2632DA0B3DF7}" type="sibTrans" cxnId="{A39C8D4F-9B5B-467B-987E-AB9F3E9928C6}">
      <dgm:prSet/>
      <dgm:spPr/>
      <dgm:t>
        <a:bodyPr/>
        <a:lstStyle/>
        <a:p>
          <a:endParaRPr lang="en-US" sz="36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5A2BD9-75AB-4C0F-AB1A-97C25095BFB7}">
      <dgm:prSet/>
      <dgm:spPr>
        <a:solidFill>
          <a:srgbClr val="FF00FF"/>
        </a:solidFill>
      </dgm:spPr>
      <dgm:t>
        <a:bodyPr/>
        <a:lstStyle/>
        <a:p>
          <a:r>
            <a:rPr lang="en-US" b="1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বায়ুচাপ</a:t>
          </a:r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8918030-A70B-4BD7-8166-6A74D24D39BE}" type="parTrans" cxnId="{F0AAA4FB-9529-4D0C-8A17-4F355F2452E6}">
      <dgm:prSet/>
      <dgm:spPr>
        <a:solidFill>
          <a:srgbClr val="FF00FF"/>
        </a:solidFill>
      </dgm:spPr>
      <dgm:t>
        <a:bodyPr/>
        <a:lstStyle/>
        <a:p>
          <a:endParaRPr lang="en-US" b="1"/>
        </a:p>
      </dgm:t>
    </dgm:pt>
    <dgm:pt modelId="{8812D5A1-FE99-4813-B23C-A23073210FF9}" type="sibTrans" cxnId="{F0AAA4FB-9529-4D0C-8A17-4F355F2452E6}">
      <dgm:prSet/>
      <dgm:spPr/>
      <dgm:t>
        <a:bodyPr/>
        <a:lstStyle/>
        <a:p>
          <a:endParaRPr lang="en-US"/>
        </a:p>
      </dgm:t>
    </dgm:pt>
    <dgm:pt modelId="{3CCF0934-3704-4EF5-AC97-DC1817FCB230}" type="pres">
      <dgm:prSet presAssocID="{043D0F72-ED43-49D3-9FC0-8DFA1AEB748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1E419B6-E232-49A8-B693-1B57A0C0F8ED}" type="pres">
      <dgm:prSet presAssocID="{4183F01F-26AE-4491-9F01-F8A610DE164E}" presName="centerShape" presStyleLbl="node0" presStyleIdx="0" presStyleCnt="1" custScaleX="239167" custScaleY="169187"/>
      <dgm:spPr/>
    </dgm:pt>
    <dgm:pt modelId="{7905461F-8D8F-46D7-9D34-BF61FA21B217}" type="pres">
      <dgm:prSet presAssocID="{3349190A-CE75-4860-9A01-5AEB09BCBAB4}" presName="parTrans" presStyleLbl="sibTrans2D1" presStyleIdx="0" presStyleCnt="6"/>
      <dgm:spPr/>
    </dgm:pt>
    <dgm:pt modelId="{00D0FC41-6249-4C40-8985-2C75616D3CAA}" type="pres">
      <dgm:prSet presAssocID="{3349190A-CE75-4860-9A01-5AEB09BCBAB4}" presName="connectorText" presStyleLbl="sibTrans2D1" presStyleIdx="0" presStyleCnt="6"/>
      <dgm:spPr/>
    </dgm:pt>
    <dgm:pt modelId="{B96516C6-12AF-418C-B169-A2EEF4BDF010}" type="pres">
      <dgm:prSet presAssocID="{4A23A068-AABC-4B0B-9F03-BD18A28E8D14}" presName="node" presStyleLbl="node1" presStyleIdx="0" presStyleCnt="6" custScaleX="129016" custScaleY="66076" custRadScaleRad="91244" custRadScaleInc="-36949">
        <dgm:presLayoutVars>
          <dgm:bulletEnabled val="1"/>
        </dgm:presLayoutVars>
      </dgm:prSet>
      <dgm:spPr/>
    </dgm:pt>
    <dgm:pt modelId="{92101469-DE1D-4B88-A0E6-C6E1F5607770}" type="pres">
      <dgm:prSet presAssocID="{AD2E35D1-A680-4276-8FCA-0294AE34F62A}" presName="parTrans" presStyleLbl="sibTrans2D1" presStyleIdx="1" presStyleCnt="6"/>
      <dgm:spPr/>
    </dgm:pt>
    <dgm:pt modelId="{3530BF19-70B4-430C-B7FC-E26228EC380C}" type="pres">
      <dgm:prSet presAssocID="{AD2E35D1-A680-4276-8FCA-0294AE34F62A}" presName="connectorText" presStyleLbl="sibTrans2D1" presStyleIdx="1" presStyleCnt="6"/>
      <dgm:spPr/>
    </dgm:pt>
    <dgm:pt modelId="{100A39AB-E49F-460B-BC02-B6638D935474}" type="pres">
      <dgm:prSet presAssocID="{A164F514-9414-4B29-BD29-6193691D450A}" presName="node" presStyleLbl="node1" presStyleIdx="1" presStyleCnt="6" custScaleX="106042" custScaleY="83490" custRadScaleRad="109979" custRadScaleInc="1510">
        <dgm:presLayoutVars>
          <dgm:bulletEnabled val="1"/>
        </dgm:presLayoutVars>
      </dgm:prSet>
      <dgm:spPr/>
    </dgm:pt>
    <dgm:pt modelId="{A64136CE-5911-4FF9-8897-68C5095E94FB}" type="pres">
      <dgm:prSet presAssocID="{04C09F17-0C44-405F-A3BC-70DC1147C6F1}" presName="parTrans" presStyleLbl="sibTrans2D1" presStyleIdx="2" presStyleCnt="6"/>
      <dgm:spPr/>
    </dgm:pt>
    <dgm:pt modelId="{D46DDB9D-A8F9-4C88-8D01-3625F77B3A99}" type="pres">
      <dgm:prSet presAssocID="{04C09F17-0C44-405F-A3BC-70DC1147C6F1}" presName="connectorText" presStyleLbl="sibTrans2D1" presStyleIdx="2" presStyleCnt="6"/>
      <dgm:spPr/>
    </dgm:pt>
    <dgm:pt modelId="{C8374FDD-0670-493D-9AAA-BAAF4FEFB451}" type="pres">
      <dgm:prSet presAssocID="{199A1036-428F-4D03-801E-C2F8CBFF8854}" presName="node" presStyleLbl="node1" presStyleIdx="2" presStyleCnt="6" custScaleX="124541" custRadScaleRad="123696" custRadScaleInc="-25603">
        <dgm:presLayoutVars>
          <dgm:bulletEnabled val="1"/>
        </dgm:presLayoutVars>
      </dgm:prSet>
      <dgm:spPr/>
    </dgm:pt>
    <dgm:pt modelId="{3B9EC014-6899-44C8-BC22-95118C2162C9}" type="pres">
      <dgm:prSet presAssocID="{EFA4786B-FA0E-4073-99DF-5F02E8C79D74}" presName="parTrans" presStyleLbl="sibTrans2D1" presStyleIdx="3" presStyleCnt="6"/>
      <dgm:spPr/>
    </dgm:pt>
    <dgm:pt modelId="{17F7C02E-74EB-47EA-BF79-0C3D6B328A05}" type="pres">
      <dgm:prSet presAssocID="{EFA4786B-FA0E-4073-99DF-5F02E8C79D74}" presName="connectorText" presStyleLbl="sibTrans2D1" presStyleIdx="3" presStyleCnt="6"/>
      <dgm:spPr/>
    </dgm:pt>
    <dgm:pt modelId="{CBC5D4B9-716B-4945-9405-86B684E79DA9}" type="pres">
      <dgm:prSet presAssocID="{9DF2EADA-9047-413D-B7B4-E3D2DF7EB5AF}" presName="node" presStyleLbl="node1" presStyleIdx="3" presStyleCnt="6" custScaleX="102041" custScaleY="75539" custRadScaleRad="96767" custRadScaleInc="-11947">
        <dgm:presLayoutVars>
          <dgm:bulletEnabled val="1"/>
        </dgm:presLayoutVars>
      </dgm:prSet>
      <dgm:spPr/>
    </dgm:pt>
    <dgm:pt modelId="{73281F8B-6B69-421B-8ED6-C0B860570497}" type="pres">
      <dgm:prSet presAssocID="{0AAAC187-9447-45F0-BE9A-12CA93A07DA6}" presName="parTrans" presStyleLbl="sibTrans2D1" presStyleIdx="4" presStyleCnt="6"/>
      <dgm:spPr/>
    </dgm:pt>
    <dgm:pt modelId="{66F68CBF-5A50-4E4E-A067-193184A8EB8F}" type="pres">
      <dgm:prSet presAssocID="{0AAAC187-9447-45F0-BE9A-12CA93A07DA6}" presName="connectorText" presStyleLbl="sibTrans2D1" presStyleIdx="4" presStyleCnt="6"/>
      <dgm:spPr/>
    </dgm:pt>
    <dgm:pt modelId="{9CEE1A0D-82CD-40B4-8E25-95ED39EC4878}" type="pres">
      <dgm:prSet presAssocID="{153908E2-0FFB-4509-99AA-8E01DD7EABE6}" presName="node" presStyleLbl="node1" presStyleIdx="4" presStyleCnt="6" custScaleX="117112" custScaleY="69582" custRadScaleRad="119508" custRadScaleInc="139">
        <dgm:presLayoutVars>
          <dgm:bulletEnabled val="1"/>
        </dgm:presLayoutVars>
      </dgm:prSet>
      <dgm:spPr/>
    </dgm:pt>
    <dgm:pt modelId="{BE39DC43-6FB7-467B-B7D7-D7AC8D0198FF}" type="pres">
      <dgm:prSet presAssocID="{88918030-A70B-4BD7-8166-6A74D24D39BE}" presName="parTrans" presStyleLbl="sibTrans2D1" presStyleIdx="5" presStyleCnt="6"/>
      <dgm:spPr/>
    </dgm:pt>
    <dgm:pt modelId="{D0303D36-020A-4157-AE3E-08A0C134DDAA}" type="pres">
      <dgm:prSet presAssocID="{88918030-A70B-4BD7-8166-6A74D24D39BE}" presName="connectorText" presStyleLbl="sibTrans2D1" presStyleIdx="5" presStyleCnt="6"/>
      <dgm:spPr/>
    </dgm:pt>
    <dgm:pt modelId="{510D5164-18B2-4A48-9274-087767BE5471}" type="pres">
      <dgm:prSet presAssocID="{AB5A2BD9-75AB-4C0F-AB1A-97C25095BFB7}" presName="node" presStyleLbl="node1" presStyleIdx="5" presStyleCnt="6" custScaleY="67245" custRadScaleRad="121725" custRadScaleInc="-49257">
        <dgm:presLayoutVars>
          <dgm:bulletEnabled val="1"/>
        </dgm:presLayoutVars>
      </dgm:prSet>
      <dgm:spPr/>
    </dgm:pt>
  </dgm:ptLst>
  <dgm:cxnLst>
    <dgm:cxn modelId="{4B6F4519-C04E-4BE5-811E-E9F38BC0BEB4}" type="presOf" srcId="{0AAAC187-9447-45F0-BE9A-12CA93A07DA6}" destId="{66F68CBF-5A50-4E4E-A067-193184A8EB8F}" srcOrd="1" destOrd="0" presId="urn:microsoft.com/office/officeart/2005/8/layout/radial5"/>
    <dgm:cxn modelId="{55CA4A1E-439F-4531-BF46-0F3BE4D0ABD6}" type="presOf" srcId="{199A1036-428F-4D03-801E-C2F8CBFF8854}" destId="{C8374FDD-0670-493D-9AAA-BAAF4FEFB451}" srcOrd="0" destOrd="0" presId="urn:microsoft.com/office/officeart/2005/8/layout/radial5"/>
    <dgm:cxn modelId="{68CA9424-1446-43D0-B220-DE8D0216C9C4}" type="presOf" srcId="{AD2E35D1-A680-4276-8FCA-0294AE34F62A}" destId="{92101469-DE1D-4B88-A0E6-C6E1F5607770}" srcOrd="0" destOrd="0" presId="urn:microsoft.com/office/officeart/2005/8/layout/radial5"/>
    <dgm:cxn modelId="{AB7FD828-2D1D-43D1-95BA-23CE4E61D073}" srcId="{4183F01F-26AE-4491-9F01-F8A610DE164E}" destId="{4A23A068-AABC-4B0B-9F03-BD18A28E8D14}" srcOrd="0" destOrd="0" parTransId="{3349190A-CE75-4860-9A01-5AEB09BCBAB4}" sibTransId="{57372A4C-964C-4D0F-BCBD-B1BD04C027AF}"/>
    <dgm:cxn modelId="{3987C92F-047A-4CE5-8FF7-E7D20817A105}" type="presOf" srcId="{EFA4786B-FA0E-4073-99DF-5F02E8C79D74}" destId="{3B9EC014-6899-44C8-BC22-95118C2162C9}" srcOrd="0" destOrd="0" presId="urn:microsoft.com/office/officeart/2005/8/layout/radial5"/>
    <dgm:cxn modelId="{1D9A035B-4056-43B1-AA21-17CB76068198}" type="presOf" srcId="{3349190A-CE75-4860-9A01-5AEB09BCBAB4}" destId="{7905461F-8D8F-46D7-9D34-BF61FA21B217}" srcOrd="0" destOrd="0" presId="urn:microsoft.com/office/officeart/2005/8/layout/radial5"/>
    <dgm:cxn modelId="{5C6E9F49-8044-43E8-83F8-C2552D7AE07D}" type="presOf" srcId="{04C09F17-0C44-405F-A3BC-70DC1147C6F1}" destId="{D46DDB9D-A8F9-4C88-8D01-3625F77B3A99}" srcOrd="1" destOrd="0" presId="urn:microsoft.com/office/officeart/2005/8/layout/radial5"/>
    <dgm:cxn modelId="{054D344C-860A-4582-9012-FDCD111E9246}" type="presOf" srcId="{9DF2EADA-9047-413D-B7B4-E3D2DF7EB5AF}" destId="{CBC5D4B9-716B-4945-9405-86B684E79DA9}" srcOrd="0" destOrd="0" presId="urn:microsoft.com/office/officeart/2005/8/layout/radial5"/>
    <dgm:cxn modelId="{A39C8D4F-9B5B-467B-987E-AB9F3E9928C6}" srcId="{4183F01F-26AE-4491-9F01-F8A610DE164E}" destId="{153908E2-0FFB-4509-99AA-8E01DD7EABE6}" srcOrd="4" destOrd="0" parTransId="{0AAAC187-9447-45F0-BE9A-12CA93A07DA6}" sibTransId="{2474B2C1-267B-4670-B0F6-2632DA0B3DF7}"/>
    <dgm:cxn modelId="{5405BD6F-1693-4008-8466-C0245306AEC7}" type="presOf" srcId="{88918030-A70B-4BD7-8166-6A74D24D39BE}" destId="{D0303D36-020A-4157-AE3E-08A0C134DDAA}" srcOrd="1" destOrd="0" presId="urn:microsoft.com/office/officeart/2005/8/layout/radial5"/>
    <dgm:cxn modelId="{FE0EC35A-6827-4C74-84A7-9F31D25B9DA2}" type="presOf" srcId="{AB5A2BD9-75AB-4C0F-AB1A-97C25095BFB7}" destId="{510D5164-18B2-4A48-9274-087767BE5471}" srcOrd="0" destOrd="0" presId="urn:microsoft.com/office/officeart/2005/8/layout/radial5"/>
    <dgm:cxn modelId="{DF3E768B-E524-4D8D-8D90-E3BE905C5FEC}" type="presOf" srcId="{AD2E35D1-A680-4276-8FCA-0294AE34F62A}" destId="{3530BF19-70B4-430C-B7FC-E26228EC380C}" srcOrd="1" destOrd="0" presId="urn:microsoft.com/office/officeart/2005/8/layout/radial5"/>
    <dgm:cxn modelId="{3B4D62A0-DCD0-4C47-A735-973F669302E8}" type="presOf" srcId="{3349190A-CE75-4860-9A01-5AEB09BCBAB4}" destId="{00D0FC41-6249-4C40-8985-2C75616D3CAA}" srcOrd="1" destOrd="0" presId="urn:microsoft.com/office/officeart/2005/8/layout/radial5"/>
    <dgm:cxn modelId="{DA9394AB-60F0-44AB-92D3-37CC2D18F5C0}" type="presOf" srcId="{88918030-A70B-4BD7-8166-6A74D24D39BE}" destId="{BE39DC43-6FB7-467B-B7D7-D7AC8D0198FF}" srcOrd="0" destOrd="0" presId="urn:microsoft.com/office/officeart/2005/8/layout/radial5"/>
    <dgm:cxn modelId="{C5871EB4-2B8D-437B-8ED3-04003D48804D}" type="presOf" srcId="{A164F514-9414-4B29-BD29-6193691D450A}" destId="{100A39AB-E49F-460B-BC02-B6638D935474}" srcOrd="0" destOrd="0" presId="urn:microsoft.com/office/officeart/2005/8/layout/radial5"/>
    <dgm:cxn modelId="{FF32EBB7-8A43-41A4-8FD2-C917108DAA5F}" type="presOf" srcId="{043D0F72-ED43-49D3-9FC0-8DFA1AEB7488}" destId="{3CCF0934-3704-4EF5-AC97-DC1817FCB230}" srcOrd="0" destOrd="0" presId="urn:microsoft.com/office/officeart/2005/8/layout/radial5"/>
    <dgm:cxn modelId="{C75D3BBF-C306-43B3-AD68-BBD7CC701963}" srcId="{4183F01F-26AE-4491-9F01-F8A610DE164E}" destId="{9DF2EADA-9047-413D-B7B4-E3D2DF7EB5AF}" srcOrd="3" destOrd="0" parTransId="{EFA4786B-FA0E-4073-99DF-5F02E8C79D74}" sibTransId="{CCA09C4B-5940-4BD1-B602-A24986E5A754}"/>
    <dgm:cxn modelId="{71AA68CD-7163-4B33-A857-2D748BBC6A72}" type="presOf" srcId="{4A23A068-AABC-4B0B-9F03-BD18A28E8D14}" destId="{B96516C6-12AF-418C-B169-A2EEF4BDF010}" srcOrd="0" destOrd="0" presId="urn:microsoft.com/office/officeart/2005/8/layout/radial5"/>
    <dgm:cxn modelId="{CFB35DD6-2E20-4050-A555-993893B74F39}" type="presOf" srcId="{4183F01F-26AE-4491-9F01-F8A610DE164E}" destId="{31E419B6-E232-49A8-B693-1B57A0C0F8ED}" srcOrd="0" destOrd="0" presId="urn:microsoft.com/office/officeart/2005/8/layout/radial5"/>
    <dgm:cxn modelId="{90931CDB-FA28-4A87-9884-B0CA496C47EC}" srcId="{043D0F72-ED43-49D3-9FC0-8DFA1AEB7488}" destId="{4183F01F-26AE-4491-9F01-F8A610DE164E}" srcOrd="0" destOrd="0" parTransId="{10FDE87F-6F4C-4271-95B9-4F3BED51960E}" sibTransId="{EC76D6BE-EDE1-4A36-85EF-AEA2232E8F31}"/>
    <dgm:cxn modelId="{21FDEFE0-BCFA-43BB-904C-A68AE14898E7}" srcId="{4183F01F-26AE-4491-9F01-F8A610DE164E}" destId="{A164F514-9414-4B29-BD29-6193691D450A}" srcOrd="1" destOrd="0" parTransId="{AD2E35D1-A680-4276-8FCA-0294AE34F62A}" sibTransId="{CDE4426D-3887-4E82-A07F-D79D91E297D3}"/>
    <dgm:cxn modelId="{3B0441E1-E6C7-4084-BC2C-F2F05A5FDFA6}" type="presOf" srcId="{0AAAC187-9447-45F0-BE9A-12CA93A07DA6}" destId="{73281F8B-6B69-421B-8ED6-C0B860570497}" srcOrd="0" destOrd="0" presId="urn:microsoft.com/office/officeart/2005/8/layout/radial5"/>
    <dgm:cxn modelId="{D1EE73E7-B5E7-4233-B138-797631863C03}" type="presOf" srcId="{EFA4786B-FA0E-4073-99DF-5F02E8C79D74}" destId="{17F7C02E-74EB-47EA-BF79-0C3D6B328A05}" srcOrd="1" destOrd="0" presId="urn:microsoft.com/office/officeart/2005/8/layout/radial5"/>
    <dgm:cxn modelId="{5316A0E8-69D9-42AB-BD03-2C45A2D649C1}" type="presOf" srcId="{04C09F17-0C44-405F-A3BC-70DC1147C6F1}" destId="{A64136CE-5911-4FF9-8897-68C5095E94FB}" srcOrd="0" destOrd="0" presId="urn:microsoft.com/office/officeart/2005/8/layout/radial5"/>
    <dgm:cxn modelId="{114D17E9-21F0-4F27-A49E-589FA632A067}" type="presOf" srcId="{153908E2-0FFB-4509-99AA-8E01DD7EABE6}" destId="{9CEE1A0D-82CD-40B4-8E25-95ED39EC4878}" srcOrd="0" destOrd="0" presId="urn:microsoft.com/office/officeart/2005/8/layout/radial5"/>
    <dgm:cxn modelId="{F0AAA4FB-9529-4D0C-8A17-4F355F2452E6}" srcId="{4183F01F-26AE-4491-9F01-F8A610DE164E}" destId="{AB5A2BD9-75AB-4C0F-AB1A-97C25095BFB7}" srcOrd="5" destOrd="0" parTransId="{88918030-A70B-4BD7-8166-6A74D24D39BE}" sibTransId="{8812D5A1-FE99-4813-B23C-A23073210FF9}"/>
    <dgm:cxn modelId="{50B134FD-C6ED-457E-B456-80E6119A06ED}" srcId="{4183F01F-26AE-4491-9F01-F8A610DE164E}" destId="{199A1036-428F-4D03-801E-C2F8CBFF8854}" srcOrd="2" destOrd="0" parTransId="{04C09F17-0C44-405F-A3BC-70DC1147C6F1}" sibTransId="{B37C6DEA-35C4-4528-B827-3B0B7FF5223D}"/>
    <dgm:cxn modelId="{B19E5260-7268-49D6-BAB8-F31B606BB30B}" type="presParOf" srcId="{3CCF0934-3704-4EF5-AC97-DC1817FCB230}" destId="{31E419B6-E232-49A8-B693-1B57A0C0F8ED}" srcOrd="0" destOrd="0" presId="urn:microsoft.com/office/officeart/2005/8/layout/radial5"/>
    <dgm:cxn modelId="{6E22DAFE-A97F-446B-AD25-6ECB07DC4D4D}" type="presParOf" srcId="{3CCF0934-3704-4EF5-AC97-DC1817FCB230}" destId="{7905461F-8D8F-46D7-9D34-BF61FA21B217}" srcOrd="1" destOrd="0" presId="urn:microsoft.com/office/officeart/2005/8/layout/radial5"/>
    <dgm:cxn modelId="{AE739EC5-54FA-4237-A5B4-6A505A3BA70F}" type="presParOf" srcId="{7905461F-8D8F-46D7-9D34-BF61FA21B217}" destId="{00D0FC41-6249-4C40-8985-2C75616D3CAA}" srcOrd="0" destOrd="0" presId="urn:microsoft.com/office/officeart/2005/8/layout/radial5"/>
    <dgm:cxn modelId="{889EF32F-679A-4755-9F7A-D2703BD7CCD1}" type="presParOf" srcId="{3CCF0934-3704-4EF5-AC97-DC1817FCB230}" destId="{B96516C6-12AF-418C-B169-A2EEF4BDF010}" srcOrd="2" destOrd="0" presId="urn:microsoft.com/office/officeart/2005/8/layout/radial5"/>
    <dgm:cxn modelId="{57EA923A-5112-4CC9-BCE0-16CC082CC719}" type="presParOf" srcId="{3CCF0934-3704-4EF5-AC97-DC1817FCB230}" destId="{92101469-DE1D-4B88-A0E6-C6E1F5607770}" srcOrd="3" destOrd="0" presId="urn:microsoft.com/office/officeart/2005/8/layout/radial5"/>
    <dgm:cxn modelId="{EE5B46BE-10DF-4F54-9FC8-47B92D2F23AE}" type="presParOf" srcId="{92101469-DE1D-4B88-A0E6-C6E1F5607770}" destId="{3530BF19-70B4-430C-B7FC-E26228EC380C}" srcOrd="0" destOrd="0" presId="urn:microsoft.com/office/officeart/2005/8/layout/radial5"/>
    <dgm:cxn modelId="{A8DA7018-3026-40FA-97F1-01CE083FB537}" type="presParOf" srcId="{3CCF0934-3704-4EF5-AC97-DC1817FCB230}" destId="{100A39AB-E49F-460B-BC02-B6638D935474}" srcOrd="4" destOrd="0" presId="urn:microsoft.com/office/officeart/2005/8/layout/radial5"/>
    <dgm:cxn modelId="{76DFDCB1-30BD-47E5-82FC-661E9511A3FA}" type="presParOf" srcId="{3CCF0934-3704-4EF5-AC97-DC1817FCB230}" destId="{A64136CE-5911-4FF9-8897-68C5095E94FB}" srcOrd="5" destOrd="0" presId="urn:microsoft.com/office/officeart/2005/8/layout/radial5"/>
    <dgm:cxn modelId="{CF7DEC6C-20A3-4BE5-900A-3AE54D83000E}" type="presParOf" srcId="{A64136CE-5911-4FF9-8897-68C5095E94FB}" destId="{D46DDB9D-A8F9-4C88-8D01-3625F77B3A99}" srcOrd="0" destOrd="0" presId="urn:microsoft.com/office/officeart/2005/8/layout/radial5"/>
    <dgm:cxn modelId="{6186621F-2946-4805-AF9E-6BD698E4B743}" type="presParOf" srcId="{3CCF0934-3704-4EF5-AC97-DC1817FCB230}" destId="{C8374FDD-0670-493D-9AAA-BAAF4FEFB451}" srcOrd="6" destOrd="0" presId="urn:microsoft.com/office/officeart/2005/8/layout/radial5"/>
    <dgm:cxn modelId="{EE9FDE71-1506-4A40-8AEE-D7130AE65B74}" type="presParOf" srcId="{3CCF0934-3704-4EF5-AC97-DC1817FCB230}" destId="{3B9EC014-6899-44C8-BC22-95118C2162C9}" srcOrd="7" destOrd="0" presId="urn:microsoft.com/office/officeart/2005/8/layout/radial5"/>
    <dgm:cxn modelId="{AB16BE59-E553-45B7-9DAC-A36A3CA891E5}" type="presParOf" srcId="{3B9EC014-6899-44C8-BC22-95118C2162C9}" destId="{17F7C02E-74EB-47EA-BF79-0C3D6B328A05}" srcOrd="0" destOrd="0" presId="urn:microsoft.com/office/officeart/2005/8/layout/radial5"/>
    <dgm:cxn modelId="{89CB5600-5A90-463F-ABFC-F0940C5D9BB1}" type="presParOf" srcId="{3CCF0934-3704-4EF5-AC97-DC1817FCB230}" destId="{CBC5D4B9-716B-4945-9405-86B684E79DA9}" srcOrd="8" destOrd="0" presId="urn:microsoft.com/office/officeart/2005/8/layout/radial5"/>
    <dgm:cxn modelId="{4F43ADF1-C2DA-4F8F-8FF0-00D3FAB6491F}" type="presParOf" srcId="{3CCF0934-3704-4EF5-AC97-DC1817FCB230}" destId="{73281F8B-6B69-421B-8ED6-C0B860570497}" srcOrd="9" destOrd="0" presId="urn:microsoft.com/office/officeart/2005/8/layout/radial5"/>
    <dgm:cxn modelId="{D6363A03-577A-4285-8B48-392274F5F4F3}" type="presParOf" srcId="{73281F8B-6B69-421B-8ED6-C0B860570497}" destId="{66F68CBF-5A50-4E4E-A067-193184A8EB8F}" srcOrd="0" destOrd="0" presId="urn:microsoft.com/office/officeart/2005/8/layout/radial5"/>
    <dgm:cxn modelId="{73784495-3CAF-456A-9EB1-4B0C203694EC}" type="presParOf" srcId="{3CCF0934-3704-4EF5-AC97-DC1817FCB230}" destId="{9CEE1A0D-82CD-40B4-8E25-95ED39EC4878}" srcOrd="10" destOrd="0" presId="urn:microsoft.com/office/officeart/2005/8/layout/radial5"/>
    <dgm:cxn modelId="{CCB5209F-6131-4E7C-92C6-D759DED5A125}" type="presParOf" srcId="{3CCF0934-3704-4EF5-AC97-DC1817FCB230}" destId="{BE39DC43-6FB7-467B-B7D7-D7AC8D0198FF}" srcOrd="11" destOrd="0" presId="urn:microsoft.com/office/officeart/2005/8/layout/radial5"/>
    <dgm:cxn modelId="{0B8BDB89-145A-480E-A9B8-A3E0ECB5545B}" type="presParOf" srcId="{BE39DC43-6FB7-467B-B7D7-D7AC8D0198FF}" destId="{D0303D36-020A-4157-AE3E-08A0C134DDAA}" srcOrd="0" destOrd="0" presId="urn:microsoft.com/office/officeart/2005/8/layout/radial5"/>
    <dgm:cxn modelId="{F50FE559-3419-49BF-A5FF-A2364551BE7A}" type="presParOf" srcId="{3CCF0934-3704-4EF5-AC97-DC1817FCB230}" destId="{510D5164-18B2-4A48-9274-087767BE547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419B6-E232-49A8-B693-1B57A0C0F8ED}">
      <dsp:nvSpPr>
        <dsp:cNvPr id="0" name=""/>
        <dsp:cNvSpPr/>
      </dsp:nvSpPr>
      <dsp:spPr>
        <a:xfrm>
          <a:off x="2801336" y="1879197"/>
          <a:ext cx="3250933" cy="2299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আবহাওয়ার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উপাদন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277424" y="2215982"/>
        <a:ext cx="2298757" cy="1626144"/>
      </dsp:txXfrm>
    </dsp:sp>
    <dsp:sp modelId="{7905461F-8D8F-46D7-9D34-BF61FA21B217}">
      <dsp:nvSpPr>
        <dsp:cNvPr id="0" name=""/>
        <dsp:cNvSpPr/>
      </dsp:nvSpPr>
      <dsp:spPr>
        <a:xfrm rot="15534918">
          <a:off x="4075485" y="1445663"/>
          <a:ext cx="189628" cy="548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4109398" y="1583228"/>
        <a:ext cx="132740" cy="328954"/>
      </dsp:txXfrm>
    </dsp:sp>
    <dsp:sp modelId="{B96516C6-12AF-418C-B169-A2EEF4BDF010}">
      <dsp:nvSpPr>
        <dsp:cNvPr id="0" name=""/>
        <dsp:cNvSpPr/>
      </dsp:nvSpPr>
      <dsp:spPr>
        <a:xfrm>
          <a:off x="2990813" y="476137"/>
          <a:ext cx="2080416" cy="10654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তাপমাত্রা</a:t>
          </a: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5483" y="632175"/>
        <a:ext cx="1471076" cy="753416"/>
      </dsp:txXfrm>
    </dsp:sp>
    <dsp:sp modelId="{92101469-DE1D-4B88-A0E6-C6E1F5607770}">
      <dsp:nvSpPr>
        <dsp:cNvPr id="0" name=""/>
        <dsp:cNvSpPr/>
      </dsp:nvSpPr>
      <dsp:spPr>
        <a:xfrm rot="19827180">
          <a:off x="5730664" y="1981933"/>
          <a:ext cx="119570" cy="548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32996" y="2100430"/>
        <a:ext cx="83699" cy="328954"/>
      </dsp:txXfrm>
    </dsp:sp>
    <dsp:sp modelId="{100A39AB-E49F-460B-BC02-B6638D935474}">
      <dsp:nvSpPr>
        <dsp:cNvPr id="0" name=""/>
        <dsp:cNvSpPr/>
      </dsp:nvSpPr>
      <dsp:spPr>
        <a:xfrm>
          <a:off x="5730401" y="1132304"/>
          <a:ext cx="1709954" cy="13462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আর্দ্রতা</a:t>
          </a: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80818" y="1329465"/>
        <a:ext cx="1209120" cy="951975"/>
      </dsp:txXfrm>
    </dsp:sp>
    <dsp:sp modelId="{A64136CE-5911-4FF9-8897-68C5095E94FB}">
      <dsp:nvSpPr>
        <dsp:cNvPr id="0" name=""/>
        <dsp:cNvSpPr/>
      </dsp:nvSpPr>
      <dsp:spPr>
        <a:xfrm rot="1339146">
          <a:off x="5888619" y="3388158"/>
          <a:ext cx="161403" cy="548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890433" y="3488616"/>
        <a:ext cx="112982" cy="328954"/>
      </dsp:txXfrm>
    </dsp:sp>
    <dsp:sp modelId="{C8374FDD-0670-493D-9AAA-BAAF4FEFB451}">
      <dsp:nvSpPr>
        <dsp:cNvPr id="0" name=""/>
        <dsp:cNvSpPr/>
      </dsp:nvSpPr>
      <dsp:spPr>
        <a:xfrm>
          <a:off x="6004334" y="3282612"/>
          <a:ext cx="2008255" cy="16125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বায়ুপ্রবাহ</a:t>
          </a: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98436" y="3518761"/>
        <a:ext cx="1420051" cy="1140227"/>
      </dsp:txXfrm>
    </dsp:sp>
    <dsp:sp modelId="{3B9EC014-6899-44C8-BC22-95118C2162C9}">
      <dsp:nvSpPr>
        <dsp:cNvPr id="0" name=""/>
        <dsp:cNvSpPr/>
      </dsp:nvSpPr>
      <dsp:spPr>
        <a:xfrm rot="5184954">
          <a:off x="4399574" y="4108224"/>
          <a:ext cx="223987" cy="548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31072" y="4184344"/>
        <a:ext cx="156791" cy="328954"/>
      </dsp:txXfrm>
    </dsp:sp>
    <dsp:sp modelId="{CBC5D4B9-716B-4945-9405-86B684E79DA9}">
      <dsp:nvSpPr>
        <dsp:cNvPr id="0" name=""/>
        <dsp:cNvSpPr/>
      </dsp:nvSpPr>
      <dsp:spPr>
        <a:xfrm>
          <a:off x="3740562" y="4598922"/>
          <a:ext cx="1645437" cy="12180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মেঘ</a:t>
          </a:r>
          <a:endParaRPr lang="en-US" sz="3600" b="1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1531" y="4777307"/>
        <a:ext cx="1163499" cy="861316"/>
      </dsp:txXfrm>
    </dsp:sp>
    <dsp:sp modelId="{73281F8B-6B69-421B-8ED6-C0B860570497}">
      <dsp:nvSpPr>
        <dsp:cNvPr id="0" name=""/>
        <dsp:cNvSpPr/>
      </dsp:nvSpPr>
      <dsp:spPr>
        <a:xfrm rot="9002502">
          <a:off x="2851797" y="3592538"/>
          <a:ext cx="243550" cy="548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2919981" y="3683947"/>
        <a:ext cx="170485" cy="328954"/>
      </dsp:txXfrm>
    </dsp:sp>
    <dsp:sp modelId="{9CEE1A0D-82CD-40B4-8E25-95ED39EC4878}">
      <dsp:nvSpPr>
        <dsp:cNvPr id="0" name=""/>
        <dsp:cNvSpPr/>
      </dsp:nvSpPr>
      <dsp:spPr>
        <a:xfrm>
          <a:off x="1146575" y="3814463"/>
          <a:ext cx="1888461" cy="112202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বৃষ্টিপাত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423134" y="3978780"/>
        <a:ext cx="1335343" cy="793393"/>
      </dsp:txXfrm>
    </dsp:sp>
    <dsp:sp modelId="{BE39DC43-6FB7-467B-B7D7-D7AC8D0198FF}">
      <dsp:nvSpPr>
        <dsp:cNvPr id="0" name=""/>
        <dsp:cNvSpPr/>
      </dsp:nvSpPr>
      <dsp:spPr>
        <a:xfrm rot="11713374">
          <a:off x="2616930" y="2291221"/>
          <a:ext cx="211704" cy="548258"/>
        </a:xfrm>
        <a:prstGeom prst="rightArrow">
          <a:avLst>
            <a:gd name="adj1" fmla="val 60000"/>
            <a:gd name="adj2" fmla="val 50000"/>
          </a:avLst>
        </a:prstGeom>
        <a:solidFill>
          <a:srgbClr val="FF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/>
        </a:p>
      </dsp:txBody>
      <dsp:txXfrm rot="10800000">
        <a:off x="2679327" y="2409211"/>
        <a:ext cx="148193" cy="328954"/>
      </dsp:txXfrm>
    </dsp:sp>
    <dsp:sp modelId="{510D5164-18B2-4A48-9274-087767BE5471}">
      <dsp:nvSpPr>
        <dsp:cNvPr id="0" name=""/>
        <dsp:cNvSpPr/>
      </dsp:nvSpPr>
      <dsp:spPr>
        <a:xfrm>
          <a:off x="970638" y="1765783"/>
          <a:ext cx="1612525" cy="1084343"/>
        </a:xfrm>
        <a:prstGeom prst="ellipse">
          <a:avLst/>
        </a:prstGeom>
        <a:solidFill>
          <a:srgbClr val="FF00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বায়ুচাপ</a:t>
          </a:r>
          <a:r>
            <a:rPr lang="en-US" sz="3600" b="1" kern="1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206787" y="1924581"/>
        <a:ext cx="1140227" cy="766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DE6F9-F89E-4663-951F-AB2F80005EB8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6B0B5-2231-49B6-828A-50C5B3E4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B0B5-2231-49B6-828A-50C5B3E42F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4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B0B5-2231-49B6-828A-50C5B3E42F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B0B5-2231-49B6-828A-50C5B3E42F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5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6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4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4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0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0B6E2-F1E4-4C96-8463-2C1E42EFBA6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756A-E336-40C4-A711-716C56522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fif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3F21C-1B78-46DD-9D3A-1A77708D3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EB5F2-0350-4530-964A-50227AB43607}"/>
              </a:ext>
            </a:extLst>
          </p:cNvPr>
          <p:cNvSpPr txBox="1"/>
          <p:nvPr/>
        </p:nvSpPr>
        <p:spPr>
          <a:xfrm rot="20603272">
            <a:off x="-211011" y="1266095"/>
            <a:ext cx="12191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12779B-D9B8-47BC-8CD5-17B75DA69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7" t="1019" r="1376" b="653"/>
          <a:stretch/>
        </p:blipFill>
        <p:spPr>
          <a:xfrm>
            <a:off x="-140677" y="-35169"/>
            <a:ext cx="12332677" cy="6893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438A37-F309-481E-A291-B29DFAE443DE}"/>
              </a:ext>
            </a:extLst>
          </p:cNvPr>
          <p:cNvSpPr txBox="1"/>
          <p:nvPr/>
        </p:nvSpPr>
        <p:spPr>
          <a:xfrm>
            <a:off x="1831312" y="3853956"/>
            <a:ext cx="47158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৭৭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961E4-5BB4-4538-84D1-5E716E765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43" y="544609"/>
            <a:ext cx="3705742" cy="5115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D897BB-336A-491A-8FF6-1CA44BFF02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784" y="442698"/>
            <a:ext cx="5377020" cy="298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3045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4FD4A44-3A3A-4B69-9CDF-57479F64953A}"/>
              </a:ext>
            </a:extLst>
          </p:cNvPr>
          <p:cNvSpPr/>
          <p:nvPr/>
        </p:nvSpPr>
        <p:spPr>
          <a:xfrm>
            <a:off x="149469" y="0"/>
            <a:ext cx="12042531" cy="5873262"/>
          </a:xfrm>
          <a:prstGeom prst="cloudCallou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553989-62B1-43F0-93E8-933A33CBBB1A}"/>
              </a:ext>
            </a:extLst>
          </p:cNvPr>
          <p:cNvSpPr txBox="1"/>
          <p:nvPr/>
        </p:nvSpPr>
        <p:spPr>
          <a:xfrm>
            <a:off x="3314700" y="360346"/>
            <a:ext cx="3851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23897-2486-4271-8BD5-BD981778C0E9}"/>
              </a:ext>
            </a:extLst>
          </p:cNvPr>
          <p:cNvSpPr txBox="1"/>
          <p:nvPr/>
        </p:nvSpPr>
        <p:spPr>
          <a:xfrm>
            <a:off x="3314700" y="2228856"/>
            <a:ext cx="5424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B0C0B-3191-4BD1-B551-EBC6E4B6B47E}"/>
              </a:ext>
            </a:extLst>
          </p:cNvPr>
          <p:cNvSpPr txBox="1"/>
          <p:nvPr/>
        </p:nvSpPr>
        <p:spPr>
          <a:xfrm>
            <a:off x="3314699" y="3200532"/>
            <a:ext cx="6761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252283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88ECC8-236C-44C6-B7DF-EF191AFB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b="5904"/>
          <a:stretch/>
        </p:blipFill>
        <p:spPr>
          <a:xfrm>
            <a:off x="0" y="1"/>
            <a:ext cx="1257936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424B1A-44F0-4678-BEC3-A43F3F5DB9F4}"/>
              </a:ext>
            </a:extLst>
          </p:cNvPr>
          <p:cNvSpPr txBox="1"/>
          <p:nvPr/>
        </p:nvSpPr>
        <p:spPr>
          <a:xfrm>
            <a:off x="4396154" y="306997"/>
            <a:ext cx="56446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১০টি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F74B2-217B-417F-AC54-C30AC671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23" y="306997"/>
            <a:ext cx="3171577" cy="2787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21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CCC859-9F4C-4C20-8FB1-4052FAC27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436A9A-F320-44DC-BF6C-00B9CD4A17A3}"/>
              </a:ext>
            </a:extLst>
          </p:cNvPr>
          <p:cNvSpPr txBox="1"/>
          <p:nvPr/>
        </p:nvSpPr>
        <p:spPr>
          <a:xfrm>
            <a:off x="3147647" y="1103202"/>
            <a:ext cx="86574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0" b="1" dirty="0" err="1">
                <a:solidFill>
                  <a:srgbClr val="FFFF00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0000" b="1" dirty="0">
                <a:solidFill>
                  <a:schemeClr val="bg2">
                    <a:lumMod val="10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31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3" t="47377" r="27891" b="35574"/>
          <a:stretch/>
        </p:blipFill>
        <p:spPr>
          <a:xfrm>
            <a:off x="516757" y="168109"/>
            <a:ext cx="11145340" cy="6521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88768" y="396143"/>
            <a:ext cx="5085849" cy="59674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97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US" sz="9975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মোসাঃ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সাহিদা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বানু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হোজা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দুর্গাপুর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87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5387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r="6855"/>
          <a:stretch/>
        </p:blipFill>
        <p:spPr>
          <a:xfrm>
            <a:off x="839066" y="490274"/>
            <a:ext cx="5452096" cy="57746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8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14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5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438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447871"/>
            <a:ext cx="90678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-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পরিবর্তণে নিয়ামক বা উপাদান সমূহের প্রভাব ব্যাখ্যা করতে পারবে। 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১৩.৩.২-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ঝড়ের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ব্যাক্ষা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১৩.৩.৩-ঘূর্ণিঝড়ের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ব্যাক্ষা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DDAF-14C0-4BD9-930D-0E662F44C1B9}" type="datetime1">
              <a:rPr 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9/25/2020</a:t>
            </a:fld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170376" y="6356352"/>
            <a:ext cx="4440224" cy="365125"/>
          </a:xfrm>
        </p:spPr>
        <p:txBody>
          <a:bodyPr/>
          <a:lstStyle/>
          <a:p>
            <a:r>
              <a:rPr lang="as-IN">
                <a:solidFill>
                  <a:schemeClr val="tx1">
                    <a:lumMod val="95000"/>
                    <a:lumOff val="5000"/>
                  </a:schemeClr>
                </a:solidFill>
              </a:rPr>
              <a:t>স্বরুপ দাস,প্রধান শিক্ষক,আজমপুর সপ্রাবি,দামুড়হুদা,চুয়াডাঙ্গা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B81A16-B796-4125-B1F5-5A7EFAA48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6" t="21429" r="20134" b="32857"/>
          <a:stretch/>
        </p:blipFill>
        <p:spPr>
          <a:xfrm>
            <a:off x="655162" y="117623"/>
            <a:ext cx="10927079" cy="648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5F3F8A-DB06-4E00-9521-99177769D9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1419" r="4598" b="1891"/>
          <a:stretch/>
        </p:blipFill>
        <p:spPr>
          <a:xfrm>
            <a:off x="6543609" y="328935"/>
            <a:ext cx="4820480" cy="6199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D1BD77-8D02-4642-8B9F-B8E98107710E}"/>
              </a:ext>
            </a:extLst>
          </p:cNvPr>
          <p:cNvSpPr txBox="1"/>
          <p:nvPr/>
        </p:nvSpPr>
        <p:spPr>
          <a:xfrm>
            <a:off x="838201" y="277206"/>
            <a:ext cx="540897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311A35-990B-4867-81B7-A6FDB16DD258}"/>
              </a:ext>
            </a:extLst>
          </p:cNvPr>
          <p:cNvSpPr txBox="1"/>
          <p:nvPr/>
        </p:nvSpPr>
        <p:spPr>
          <a:xfrm>
            <a:off x="838201" y="1827916"/>
            <a:ext cx="5408977" cy="644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16B77-ACDF-438C-BD80-8E07B0BE923B}"/>
              </a:ext>
            </a:extLst>
          </p:cNvPr>
          <p:cNvSpPr txBox="1"/>
          <p:nvPr/>
        </p:nvSpPr>
        <p:spPr>
          <a:xfrm>
            <a:off x="838201" y="1183184"/>
            <a:ext cx="5408977" cy="644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B90419-03E5-4A9A-BE76-6E68F9F7BF7D}"/>
              </a:ext>
            </a:extLst>
          </p:cNvPr>
          <p:cNvSpPr txBox="1"/>
          <p:nvPr/>
        </p:nvSpPr>
        <p:spPr>
          <a:xfrm>
            <a:off x="838201" y="3099280"/>
            <a:ext cx="5408977" cy="1197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D9E9EB-2D23-42E0-AF39-1889CDC03C40}"/>
              </a:ext>
            </a:extLst>
          </p:cNvPr>
          <p:cNvSpPr txBox="1"/>
          <p:nvPr/>
        </p:nvSpPr>
        <p:spPr>
          <a:xfrm>
            <a:off x="838201" y="2454547"/>
            <a:ext cx="5408977" cy="644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ED9FB-9AF5-4EF5-A8FC-AA0DB58F0BD3}"/>
              </a:ext>
            </a:extLst>
          </p:cNvPr>
          <p:cNvSpPr txBox="1"/>
          <p:nvPr/>
        </p:nvSpPr>
        <p:spPr>
          <a:xfrm>
            <a:off x="838201" y="5908468"/>
            <a:ext cx="5408977" cy="644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২5/০৯/২০২০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9BF7DB-3BDD-4F36-8179-E5565558F203}"/>
              </a:ext>
            </a:extLst>
          </p:cNvPr>
          <p:cNvSpPr txBox="1"/>
          <p:nvPr/>
        </p:nvSpPr>
        <p:spPr>
          <a:xfrm>
            <a:off x="838201" y="5263736"/>
            <a:ext cx="5408977" cy="6447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৭৭     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B85B1A-8F14-4BDB-9190-4B6A6180B95C}"/>
              </a:ext>
            </a:extLst>
          </p:cNvPr>
          <p:cNvSpPr txBox="1"/>
          <p:nvPr/>
        </p:nvSpPr>
        <p:spPr>
          <a:xfrm>
            <a:off x="838201" y="4181509"/>
            <a:ext cx="5408977" cy="1197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----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FCB24CDC-6515-4468-84D0-65843A88CB7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ibb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EF864-1661-47D8-8359-7D4C983B2516}"/>
              </a:ext>
            </a:extLst>
          </p:cNvPr>
          <p:cNvSpPr txBox="1"/>
          <p:nvPr/>
        </p:nvSpPr>
        <p:spPr>
          <a:xfrm>
            <a:off x="3752336" y="1137467"/>
            <a:ext cx="4687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8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PH" sz="8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60562-657A-40AB-97A7-5585756B7DB2}"/>
              </a:ext>
            </a:extLst>
          </p:cNvPr>
          <p:cNvSpPr txBox="1"/>
          <p:nvPr/>
        </p:nvSpPr>
        <p:spPr>
          <a:xfrm rot="10800000" flipV="1">
            <a:off x="3060853" y="3587877"/>
            <a:ext cx="1382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13.২.1 </a:t>
            </a:r>
            <a:endParaRPr lang="en-PH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9C9BB-78D6-4EA5-A4A7-C63DD1D9B7EB}"/>
              </a:ext>
            </a:extLst>
          </p:cNvPr>
          <p:cNvSpPr txBox="1"/>
          <p:nvPr/>
        </p:nvSpPr>
        <p:spPr>
          <a:xfrm>
            <a:off x="4443819" y="3604582"/>
            <a:ext cx="4676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নিয়ামকসমূহের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PH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B8E04-120E-4935-A9E5-F1640F95CCA7}"/>
              </a:ext>
            </a:extLst>
          </p:cNvPr>
          <p:cNvSpPr txBox="1"/>
          <p:nvPr/>
        </p:nvSpPr>
        <p:spPr>
          <a:xfrm>
            <a:off x="3248526" y="2362256"/>
            <a:ext cx="63767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endParaRPr lang="en-PH" sz="60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9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Top Corners Rounded 16">
            <a:extLst>
              <a:ext uri="{FF2B5EF4-FFF2-40B4-BE49-F238E27FC236}">
                <a16:creationId xmlns:a16="http://schemas.microsoft.com/office/drawing/2014/main" id="{A7293C6B-7B49-4951-B658-73453A8D0967}"/>
              </a:ext>
            </a:extLst>
          </p:cNvPr>
          <p:cNvSpPr/>
          <p:nvPr/>
        </p:nvSpPr>
        <p:spPr>
          <a:xfrm>
            <a:off x="0" y="0"/>
            <a:ext cx="12192000" cy="6900732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71370-95FF-460E-9CED-46A38C9A4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5" y="736484"/>
            <a:ext cx="10461597" cy="5230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518D53-EA62-4D0E-BC27-0C75A3914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3" y="767261"/>
            <a:ext cx="10380712" cy="5230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36F13F-4B5D-4B51-BDB8-BE7BC645D3D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615" y="750311"/>
            <a:ext cx="10461597" cy="5235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CF7B0-7DF5-4D98-821D-8B020CA74409}"/>
              </a:ext>
            </a:extLst>
          </p:cNvPr>
          <p:cNvSpPr txBox="1"/>
          <p:nvPr/>
        </p:nvSpPr>
        <p:spPr>
          <a:xfrm>
            <a:off x="2479865" y="48146"/>
            <a:ext cx="7802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3FBB7-D370-4D16-9BDA-7615C00BCC63}"/>
              </a:ext>
            </a:extLst>
          </p:cNvPr>
          <p:cNvSpPr txBox="1"/>
          <p:nvPr/>
        </p:nvSpPr>
        <p:spPr>
          <a:xfrm>
            <a:off x="5881516" y="6041189"/>
            <a:ext cx="1273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0C045-C6E9-461A-8BDD-04A36CD05992}"/>
              </a:ext>
            </a:extLst>
          </p:cNvPr>
          <p:cNvSpPr txBox="1"/>
          <p:nvPr/>
        </p:nvSpPr>
        <p:spPr>
          <a:xfrm>
            <a:off x="5881516" y="6080064"/>
            <a:ext cx="99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E6A185-06A0-4D12-BC6A-D41FC8CBF422}"/>
              </a:ext>
            </a:extLst>
          </p:cNvPr>
          <p:cNvSpPr txBox="1"/>
          <p:nvPr/>
        </p:nvSpPr>
        <p:spPr>
          <a:xfrm>
            <a:off x="5881516" y="6042310"/>
            <a:ext cx="1838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21AE8-1939-4CF4-9DBF-BCDA666C6818}"/>
              </a:ext>
            </a:extLst>
          </p:cNvPr>
          <p:cNvSpPr txBox="1"/>
          <p:nvPr/>
        </p:nvSpPr>
        <p:spPr>
          <a:xfrm>
            <a:off x="5395855" y="6107689"/>
            <a:ext cx="194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4D3A35-7F7C-43B7-9908-02746398D2A9}"/>
              </a:ext>
            </a:extLst>
          </p:cNvPr>
          <p:cNvSpPr txBox="1"/>
          <p:nvPr/>
        </p:nvSpPr>
        <p:spPr>
          <a:xfrm>
            <a:off x="5598943" y="6085439"/>
            <a:ext cx="1838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কুয়াশা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E14E7-D760-4246-A094-9BF91280CE84}"/>
              </a:ext>
            </a:extLst>
          </p:cNvPr>
          <p:cNvSpPr txBox="1"/>
          <p:nvPr/>
        </p:nvSpPr>
        <p:spPr>
          <a:xfrm>
            <a:off x="5422485" y="6021640"/>
            <a:ext cx="1917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2E689-1ECF-401B-86EF-874C375FA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512" y="767260"/>
            <a:ext cx="10380712" cy="5211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E0775B-5F6F-42BF-A698-D1B4EAC03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1" y="738518"/>
            <a:ext cx="10429701" cy="5211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708CC4-774C-4FA6-BE85-84614EF3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613" y="759504"/>
            <a:ext cx="10380712" cy="521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466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E0775B-5F6F-42BF-A698-D1B4EAC03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9" y="3184071"/>
            <a:ext cx="3119482" cy="2318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D2E689-1ECF-401B-86EF-874C375FA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818" t="473" r="1344" b="2444"/>
          <a:stretch/>
        </p:blipFill>
        <p:spPr bwMode="auto">
          <a:xfrm>
            <a:off x="8049986" y="808736"/>
            <a:ext cx="3333178" cy="207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71370-95FF-460E-9CED-46A38C9A4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9" y="798903"/>
            <a:ext cx="3119482" cy="202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518D53-EA62-4D0E-BC27-0C75A3914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94" y="3178175"/>
            <a:ext cx="3299211" cy="2318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36F13F-4B5D-4B51-BDB8-BE7BC645D3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2205" y="798903"/>
            <a:ext cx="3384525" cy="206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708CC4-774C-4FA6-BE85-84614EF3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3871" y="3184071"/>
            <a:ext cx="3299210" cy="231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2D6B2-6A98-4F34-B857-0A685C7D0B8E}"/>
              </a:ext>
            </a:extLst>
          </p:cNvPr>
          <p:cNvSpPr txBox="1"/>
          <p:nvPr/>
        </p:nvSpPr>
        <p:spPr>
          <a:xfrm>
            <a:off x="3183931" y="-65314"/>
            <a:ext cx="8755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22CA7-FE94-4F79-9FBA-8917240A0321}"/>
              </a:ext>
            </a:extLst>
          </p:cNvPr>
          <p:cNvSpPr txBox="1"/>
          <p:nvPr/>
        </p:nvSpPr>
        <p:spPr>
          <a:xfrm>
            <a:off x="667232" y="5798403"/>
            <a:ext cx="10835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নিয়ামক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2358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AC122E-3B93-4198-96F8-761F79128AD9}"/>
              </a:ext>
            </a:extLst>
          </p:cNvPr>
          <p:cNvSpPr/>
          <p:nvPr/>
        </p:nvSpPr>
        <p:spPr>
          <a:xfrm>
            <a:off x="272955" y="0"/>
            <a:ext cx="11477767" cy="68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A1241-B6EC-4457-B9C6-B298821DDCDD}"/>
              </a:ext>
            </a:extLst>
          </p:cNvPr>
          <p:cNvSpPr txBox="1"/>
          <p:nvPr/>
        </p:nvSpPr>
        <p:spPr>
          <a:xfrm>
            <a:off x="1058241" y="232275"/>
            <a:ext cx="10187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C8072AC-6B2C-4E9F-AF4F-66AB3F075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618901"/>
              </p:ext>
            </p:extLst>
          </p:nvPr>
        </p:nvGraphicFramePr>
        <p:xfrm>
          <a:off x="2837218" y="491319"/>
          <a:ext cx="8913504" cy="6134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E419B6-E232-49A8-B693-1B57A0C0F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1E419B6-E232-49A8-B693-1B57A0C0F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05461F-8D8F-46D7-9D34-BF61FA21B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7905461F-8D8F-46D7-9D34-BF61FA21B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6516C6-12AF-418C-B169-A2EEF4BDF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96516C6-12AF-418C-B169-A2EEF4BDF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101469-DE1D-4B88-A0E6-C6E1F5607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92101469-DE1D-4B88-A0E6-C6E1F5607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0A39AB-E49F-460B-BC02-B6638D935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00A39AB-E49F-460B-BC02-B6638D935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136CE-5911-4FF9-8897-68C5095E94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A64136CE-5911-4FF9-8897-68C5095E94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74FDD-0670-493D-9AAA-BAAF4FEFB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C8374FDD-0670-493D-9AAA-BAAF4FEFB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9EC014-6899-44C8-BC22-95118C216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3B9EC014-6899-44C8-BC22-95118C216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C5D4B9-716B-4945-9405-86B684E79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CBC5D4B9-716B-4945-9405-86B684E79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81F8B-6B69-421B-8ED6-C0B860570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73281F8B-6B69-421B-8ED6-C0B860570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EE1A0D-82CD-40B4-8E25-95ED39EC4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9CEE1A0D-82CD-40B4-8E25-95ED39EC4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9DC43-6FB7-467B-B7D7-D7AC8D019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BE39DC43-6FB7-467B-B7D7-D7AC8D0198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D5164-18B2-4A48-9274-087767BE5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510D5164-18B2-4A48-9274-087767BE5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DAA859-7301-4820-9B70-5F8B7EBA8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t="2514" r="1803" b="881"/>
          <a:stretch/>
        </p:blipFill>
        <p:spPr>
          <a:xfrm>
            <a:off x="-1" y="15278"/>
            <a:ext cx="12192001" cy="68427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2127E6-2A44-438C-99A2-370BC26F4910}"/>
              </a:ext>
            </a:extLst>
          </p:cNvPr>
          <p:cNvSpPr txBox="1"/>
          <p:nvPr/>
        </p:nvSpPr>
        <p:spPr>
          <a:xfrm>
            <a:off x="1189263" y="607325"/>
            <a:ext cx="9813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613E5-1852-4BC6-BF1C-62E54DCF503D}"/>
              </a:ext>
            </a:extLst>
          </p:cNvPr>
          <p:cNvSpPr txBox="1"/>
          <p:nvPr/>
        </p:nvSpPr>
        <p:spPr>
          <a:xfrm>
            <a:off x="1189263" y="2005477"/>
            <a:ext cx="9813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আর্দ্রতাও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বর্ষাকালে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দক্ষিণ-পশ্চিম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7DBBF-47DA-4EF1-95EB-873438FD2D1A}"/>
              </a:ext>
            </a:extLst>
          </p:cNvPr>
          <p:cNvSpPr txBox="1"/>
          <p:nvPr/>
        </p:nvSpPr>
        <p:spPr>
          <a:xfrm>
            <a:off x="1021163" y="5050346"/>
            <a:ext cx="9813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82260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3061" y="530801"/>
            <a:ext cx="367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6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6797" y="1600408"/>
            <a:ext cx="73562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0071" indent="-570071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দেখানো ছকের মতো খাতায় একটি ছক</a:t>
            </a:r>
          </a:p>
          <a:p>
            <a:pPr marL="570071" indent="-570071"/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তৈরি কর।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2026" y="2989278"/>
            <a:ext cx="8368391" cy="3491375"/>
            <a:chOff x="365919" y="2765136"/>
            <a:chExt cx="7239000" cy="2721264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365919" y="2765136"/>
              <a:ext cx="7239000" cy="2721264"/>
              <a:chOff x="2176072" y="1494076"/>
              <a:chExt cx="7747417" cy="2721264"/>
            </a:xfrm>
            <a:grp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12" name="Group 7"/>
              <p:cNvGrpSpPr/>
              <p:nvPr/>
            </p:nvGrpSpPr>
            <p:grpSpPr>
              <a:xfrm>
                <a:off x="2176072" y="1494076"/>
                <a:ext cx="7747417" cy="2721264"/>
                <a:chOff x="2370944" y="1411025"/>
                <a:chExt cx="6544456" cy="2721264"/>
              </a:xfrm>
              <a:grpFill/>
            </p:grpSpPr>
            <p:sp>
              <p:nvSpPr>
                <p:cNvPr id="14" name="Rectangle 2"/>
                <p:cNvSpPr/>
                <p:nvPr/>
              </p:nvSpPr>
              <p:spPr>
                <a:xfrm>
                  <a:off x="2370944" y="1411025"/>
                  <a:ext cx="6544456" cy="554636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370944" y="1958166"/>
                  <a:ext cx="6544456" cy="554636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370944" y="2485595"/>
                  <a:ext cx="6544456" cy="554636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370944" y="3034493"/>
                  <a:ext cx="6544456" cy="554636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370944" y="3577653"/>
                  <a:ext cx="6544456" cy="554636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2246583" y="1535043"/>
                <a:ext cx="7552093" cy="50376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আবহাওয়ার নিয়ামক পরিবর্ত</a:t>
                </a:r>
                <a:r>
                  <a:rPr lang="en-US" sz="36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নের</a:t>
                </a:r>
                <a:r>
                  <a:rPr lang="bn-IN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প্রভাব কী কী লিখ।</a:t>
                </a:r>
                <a:endPara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41893" y="3303545"/>
              <a:ext cx="533400" cy="503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১।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802" y="3796422"/>
              <a:ext cx="609600" cy="503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২।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792" y="4383789"/>
              <a:ext cx="609600" cy="503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৩।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119" y="4916269"/>
              <a:ext cx="609600" cy="5037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৪।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4AF442-22B2-4CA7-A081-E4BFB35FC5B0}"/>
              </a:ext>
            </a:extLst>
          </p:cNvPr>
          <p:cNvSpPr txBox="1"/>
          <p:nvPr/>
        </p:nvSpPr>
        <p:spPr>
          <a:xfrm>
            <a:off x="2752083" y="3683769"/>
            <a:ext cx="640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তাপদাহ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শৈত্য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9DD5E-1EB6-425E-8315-34078A358103}"/>
              </a:ext>
            </a:extLst>
          </p:cNvPr>
          <p:cNvSpPr txBox="1"/>
          <p:nvPr/>
        </p:nvSpPr>
        <p:spPr>
          <a:xfrm>
            <a:off x="2752083" y="4322902"/>
            <a:ext cx="4281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8A529-5877-4BDF-9D13-B4F2600F49D7}"/>
              </a:ext>
            </a:extLst>
          </p:cNvPr>
          <p:cNvSpPr txBox="1"/>
          <p:nvPr/>
        </p:nvSpPr>
        <p:spPr>
          <a:xfrm>
            <a:off x="2876782" y="4958746"/>
            <a:ext cx="434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কালবৈশাখী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F06FAB-5809-477E-9805-16D2123B6F47}"/>
              </a:ext>
            </a:extLst>
          </p:cNvPr>
          <p:cNvSpPr txBox="1"/>
          <p:nvPr/>
        </p:nvSpPr>
        <p:spPr>
          <a:xfrm>
            <a:off x="2752083" y="5744645"/>
            <a:ext cx="592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ঘূর্ণঝড়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সাইক্লোন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2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  <p:bldP spid="22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318</Words>
  <Application>Microsoft Office PowerPoint</Application>
  <PresentationFormat>Widescreen</PresentationFormat>
  <Paragraphs>67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148</cp:revision>
  <dcterms:created xsi:type="dcterms:W3CDTF">2020-08-06T14:36:09Z</dcterms:created>
  <dcterms:modified xsi:type="dcterms:W3CDTF">2020-09-25T10:14:37Z</dcterms:modified>
</cp:coreProperties>
</file>