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6" r:id="rId2"/>
    <p:sldId id="257" r:id="rId3"/>
    <p:sldId id="258" r:id="rId4"/>
    <p:sldId id="274" r:id="rId5"/>
    <p:sldId id="268" r:id="rId6"/>
    <p:sldId id="260" r:id="rId7"/>
    <p:sldId id="273" r:id="rId8"/>
    <p:sldId id="264" r:id="rId9"/>
    <p:sldId id="263" r:id="rId10"/>
    <p:sldId id="259" r:id="rId11"/>
    <p:sldId id="270" r:id="rId12"/>
    <p:sldId id="261" r:id="rId13"/>
    <p:sldId id="262" r:id="rId14"/>
    <p:sldId id="269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65E8170-1775-4665-9070-AB4D986EB674}">
          <p14:sldIdLst>
            <p14:sldId id="266"/>
            <p14:sldId id="257"/>
            <p14:sldId id="258"/>
            <p14:sldId id="274"/>
          </p14:sldIdLst>
        </p14:section>
        <p14:section name="Untitled Section" id="{ED020469-BF9E-4EE7-A3C0-2446120D5806}">
          <p14:sldIdLst>
            <p14:sldId id="268"/>
            <p14:sldId id="260"/>
            <p14:sldId id="273"/>
            <p14:sldId id="264"/>
            <p14:sldId id="263"/>
            <p14:sldId id="259"/>
            <p14:sldId id="270"/>
            <p14:sldId id="261"/>
            <p14:sldId id="262"/>
            <p14:sldId id="269"/>
            <p14:sldId id="271"/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213" autoAdjust="0"/>
  </p:normalViewPr>
  <p:slideViewPr>
    <p:cSldViewPr>
      <p:cViewPr varScale="1">
        <p:scale>
          <a:sx n="63" d="100"/>
          <a:sy n="63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46B14-3B6C-435B-B49C-EB819BEE268B}" type="datetimeFigureOut">
              <a:rPr lang="en-US" smtClean="0"/>
              <a:pPr/>
              <a:t>25-Sep-20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08E59-526D-4CE5-9406-29C0B1B0D4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13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দেখিয়ে </a:t>
            </a:r>
            <a:r>
              <a:rPr lang="bn-BD" sz="1200" baseline="0" smtClean="0">
                <a:latin typeface="NikoshBAN" pitchFamily="2" charset="0"/>
                <a:cs typeface="NikoshBAN" pitchFamily="2" charset="0"/>
              </a:rPr>
              <a:t>পাঠ ঘোষনা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করার পর এই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কথাটি শিক্ষক বলে নিবেন যে 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সত্যিকার বীজের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ক্ষেত্রে হয় 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08E59-526D-4CE5-9406-29C0B1B0D47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28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বীজ উৎপাদন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কৌশল বীজতলা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থেকেই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সর্বাত্মক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স্থার  কথা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শিক্ষক বিস্তারিত ছবি দেখিয়ে আলোচনা করবেন।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ফসলে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সংক্রমণ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বালাই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08E59-526D-4CE5-9406-29C0B1B0D47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51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08E59-526D-4CE5-9406-29C0B1B0D47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67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শুকানোর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আলাদা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অর্থাৎ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আর্দ্রতার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আর্দ্রতার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৮থেকে১০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%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08E59-526D-4CE5-9406-29C0B1B0D47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26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ছবি দেখিয়ে বলবেন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উপযুক্ত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খারাপ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08E59-526D-4CE5-9406-29C0B1B0D47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33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ছবি দেখিয়ে বীজ সংরক্ষনের কৌশল বর্ননা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08E59-526D-4CE5-9406-29C0B1B0D47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57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বীজপাত্রের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গায়ে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পাত্রস্থ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বালাইনাশক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হয়েছে কি না, যিনি বীজ সংরক্ষন করলেন তার স্বাক্ষর দেয়া প্রয়োজন।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08E59-526D-4CE5-9406-29C0B1B0D47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9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ইঁদুর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পোকামাকড়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এসবের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উপদ্রবের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সুরক্ষিত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বা কোল্ড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স্টরে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গুদামজাত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08E59-526D-4CE5-9406-29C0B1B0D47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09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1BF0-23F4-47F5-9E24-B7153B1A10C4}" type="datetimeFigureOut">
              <a:rPr lang="en-US" smtClean="0"/>
              <a:pPr/>
              <a:t>25-Sep-20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2302-A4D7-4F4D-9211-6B89DAA4E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1BF0-23F4-47F5-9E24-B7153B1A10C4}" type="datetimeFigureOut">
              <a:rPr lang="en-US" smtClean="0"/>
              <a:pPr/>
              <a:t>25-Sep-20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2302-A4D7-4F4D-9211-6B89DAA4E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1BF0-23F4-47F5-9E24-B7153B1A10C4}" type="datetimeFigureOut">
              <a:rPr lang="en-US" smtClean="0"/>
              <a:pPr/>
              <a:t>25-Sep-20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2302-A4D7-4F4D-9211-6B89DAA4E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1BF0-23F4-47F5-9E24-B7153B1A10C4}" type="datetimeFigureOut">
              <a:rPr lang="en-US" smtClean="0"/>
              <a:pPr/>
              <a:t>25-Sep-20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2302-A4D7-4F4D-9211-6B89DAA4E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1BF0-23F4-47F5-9E24-B7153B1A10C4}" type="datetimeFigureOut">
              <a:rPr lang="en-US" smtClean="0"/>
              <a:pPr/>
              <a:t>25-Sep-20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2302-A4D7-4F4D-9211-6B89DAA4E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1BF0-23F4-47F5-9E24-B7153B1A10C4}" type="datetimeFigureOut">
              <a:rPr lang="en-US" smtClean="0"/>
              <a:pPr/>
              <a:t>25-Sep-20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2302-A4D7-4F4D-9211-6B89DAA4E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1BF0-23F4-47F5-9E24-B7153B1A10C4}" type="datetimeFigureOut">
              <a:rPr lang="en-US" smtClean="0"/>
              <a:pPr/>
              <a:t>25-Sep-20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2302-A4D7-4F4D-9211-6B89DAA4E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1BF0-23F4-47F5-9E24-B7153B1A10C4}" type="datetimeFigureOut">
              <a:rPr lang="en-US" smtClean="0"/>
              <a:pPr/>
              <a:t>25-Sep-20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2302-A4D7-4F4D-9211-6B89DAA4E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1BF0-23F4-47F5-9E24-B7153B1A10C4}" type="datetimeFigureOut">
              <a:rPr lang="en-US" smtClean="0"/>
              <a:pPr/>
              <a:t>25-Sep-20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2302-A4D7-4F4D-9211-6B89DAA4E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1BF0-23F4-47F5-9E24-B7153B1A10C4}" type="datetimeFigureOut">
              <a:rPr lang="en-US" smtClean="0"/>
              <a:pPr/>
              <a:t>25-Sep-20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2302-A4D7-4F4D-9211-6B89DAA4EC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1BF0-23F4-47F5-9E24-B7153B1A10C4}" type="datetimeFigureOut">
              <a:rPr lang="en-US" smtClean="0"/>
              <a:pPr/>
              <a:t>25-Sep-20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7C2302-A4D7-4F4D-9211-6B89DAA4EC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7C2302-A4D7-4F4D-9211-6B89DAA4EC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3C81BF0-23F4-47F5-9E24-B7153B1A10C4}" type="datetimeFigureOut">
              <a:rPr lang="en-US" smtClean="0"/>
              <a:pPr/>
              <a:t>25-Sep-20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OHAG\Desktop\New folder (6)\544dae6719a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32152" y="0"/>
            <a:ext cx="3071675" cy="156966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9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92D05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17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EXTRA\billal\PSD\Grond 2012\FSB_Background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-29029"/>
            <a:ext cx="9144000" cy="688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OHAG\Desktop\New folder (6)\k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" y="3624975"/>
            <a:ext cx="5337499" cy="325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OHAG\Desktop\New folder (6)\image_249_4498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126" y="2743200"/>
            <a:ext cx="3802875" cy="413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OHAG\Desktop\New folder (6)\k0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1" y="0"/>
            <a:ext cx="5352012" cy="360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4" t="1" r="38450" b="22571"/>
          <a:stretch/>
        </p:blipFill>
        <p:spPr bwMode="auto">
          <a:xfrm>
            <a:off x="5341126" y="-29029"/>
            <a:ext cx="3802875" cy="277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43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EXTRA\billal\PSD\Grond 2012\FSB_Background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8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SOHAG\Desktop\New folder (6)\k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202" y="90714"/>
            <a:ext cx="4635941" cy="31858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SOHAG\Desktop\New folder (6)\image0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8" y="3447144"/>
            <a:ext cx="4296104" cy="3352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34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EXTRA\billal\PSD\Grond 2012\FSB_Background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SOHAG\Desktop\New folder (6)\ra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579"/>
            <a:ext cx="4614862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মডেল কন্টেন\কন্টেন\পাঠানু হয়েছে\New folder\guda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13"/>
            <a:ext cx="9144000" cy="365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মডেল কন্টেন\কন্টেন\পাঠানু হয়েছে\New folder\34-1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932" y="3667578"/>
            <a:ext cx="4550068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97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EXTRA\billal\PSD\Grond 2012\FSB_Background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895600"/>
            <a:ext cx="91440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 উন্নত ও সুস্থ বীজ নির্বাচন, সংগ্রহ ও সংরক্ষণ সম্পর্কে দলগতভাবে আলোচনা করে পয়েন্ট আকারে পোষ্টার পেপারে উপস্থাপন করবে। 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3200400" y="10508"/>
            <a:ext cx="2819400" cy="1298028"/>
          </a:xfrm>
          <a:prstGeom prst="wedge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</a:p>
        </p:txBody>
      </p:sp>
    </p:spTree>
    <p:extLst>
      <p:ext uri="{BB962C8B-B14F-4D97-AF65-F5344CB8AC3E}">
        <p14:creationId xmlns:p14="http://schemas.microsoft.com/office/powerpoint/2010/main" val="387808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XTRA\billal\PSD\Grond 2012\FSB_Background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2819401" y="0"/>
            <a:ext cx="3809999" cy="1066799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 </a:t>
            </a:r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676400"/>
            <a:ext cx="7561685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ধান</a:t>
            </a:r>
            <a:r>
              <a:rPr lang="bn-IN" sz="3200" dirty="0" smtClean="0">
                <a:latin typeface="Shonar Bangla" pitchFamily="34" charset="0"/>
                <a:cs typeface="Shonar Bangla" pitchFamily="34" charset="0"/>
              </a:rPr>
              <a:t>,</a:t>
            </a:r>
            <a:r>
              <a:rPr lang="bn-BD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গম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বীজের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>
                <a:latin typeface="Shonar Bangla" pitchFamily="34" charset="0"/>
                <a:cs typeface="Shonar Bangla" pitchFamily="34" charset="0"/>
              </a:rPr>
              <a:t>জন্য</a:t>
            </a:r>
            <a:r>
              <a:rPr lang="en-US" sz="32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3200" dirty="0" smtClean="0">
                <a:latin typeface="Shonar Bangla" pitchFamily="34" charset="0"/>
                <a:cs typeface="Shonar Bangla" pitchFamily="34" charset="0"/>
              </a:rPr>
              <a:t> কত  ভাগ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আর্দ্রতার</a:t>
            </a:r>
            <a:r>
              <a:rPr lang="bn-BD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>
                <a:latin typeface="Shonar Bangla" pitchFamily="34" charset="0"/>
                <a:cs typeface="Shonar Bangla" pitchFamily="34" charset="0"/>
              </a:rPr>
              <a:t>মাত্রা</a:t>
            </a:r>
            <a:r>
              <a:rPr lang="en-US" sz="32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3200" dirty="0" smtClean="0">
                <a:latin typeface="Shonar Bangla" pitchFamily="34" charset="0"/>
                <a:cs typeface="Shonar Bangla" pitchFamily="34" charset="0"/>
              </a:rPr>
              <a:t>থাকা উচিত?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514600"/>
            <a:ext cx="1755609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৮থেকে১০%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628" y="5029200"/>
            <a:ext cx="251460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৮০% পাকা অবস্থা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628" y="4191000"/>
            <a:ext cx="6000361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ধান</a:t>
            </a:r>
            <a:r>
              <a:rPr lang="bn-IN" sz="3200" dirty="0" smtClean="0">
                <a:latin typeface="Shonar Bangla" pitchFamily="34" charset="0"/>
                <a:cs typeface="Shonar Bangla" pitchFamily="34" charset="0"/>
              </a:rPr>
              <a:t>,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বীজ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BD" sz="3200" dirty="0" smtClean="0">
                <a:latin typeface="Shonar Bangla" pitchFamily="34" charset="0"/>
                <a:cs typeface="Shonar Bangla" pitchFamily="34" charset="0"/>
              </a:rPr>
              <a:t> কত  ভাগ  পাকা আবস্থায় কাটা  উচিৎ?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3240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XTRA\billal\PSD\Grond 2012\FSB_Background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8200" cy="688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ardrop 2"/>
          <p:cNvSpPr/>
          <p:nvPr/>
        </p:nvSpPr>
        <p:spPr>
          <a:xfrm>
            <a:off x="1981200" y="304800"/>
            <a:ext cx="4953000" cy="1905000"/>
          </a:xfrm>
          <a:prstGeom prst="teardrop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bn-BD" sz="60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074182"/>
            <a:ext cx="9144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বীজ গুদামজাত করনের বিবেচ্য বিষয় গুলি ব্যাখ্যা কর।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00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XTRA\billal\PSD\Grond 2012\FSB_Background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1905000" y="5334000"/>
            <a:ext cx="5105400" cy="1284027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SOHAG\Desktop\New folder (6)\544dae6719a3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68"/>
          <a:stretch/>
        </p:blipFill>
        <p:spPr bwMode="auto">
          <a:xfrm>
            <a:off x="1905000" y="381000"/>
            <a:ext cx="5080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71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EXTRA\billal\PSD\Grond 2012\FSB_Background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57800" y="4239399"/>
            <a:ext cx="330431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bn-BD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: 8</a:t>
            </a:r>
            <a:r>
              <a:rPr lang="bn-BD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pPr algn="ctr">
              <a:buNone/>
            </a:pPr>
            <a:r>
              <a:rPr lang="bn-BD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কৃষিশিক্ষা</a:t>
            </a:r>
            <a:endParaRPr lang="en-US" sz="3600" b="1" i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৩</a:t>
            </a:r>
            <a:r>
              <a:rPr lang="en-US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পাঠ-</a:t>
            </a:r>
            <a:r>
              <a:rPr lang="en-US" sz="3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8</a:t>
            </a:r>
            <a:endParaRPr lang="bn-BD" sz="3600" b="1" i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5257800" y="76200"/>
            <a:ext cx="3276600" cy="954206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609600" y="152400"/>
            <a:ext cx="3200400" cy="954206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rgbClr val="00B050"/>
                </a:solidFill>
                <a:latin typeface="NikoshBAN"/>
                <a:cs typeface="Nikosh" pitchFamily="2" charset="0"/>
              </a:rPr>
              <a:t>শিক্ষক পরিচিতি</a:t>
            </a:r>
            <a:endParaRPr lang="en-US" sz="3600" b="1" dirty="0" smtClean="0">
              <a:solidFill>
                <a:srgbClr val="00B050"/>
              </a:solidFill>
              <a:latin typeface="NikoshBAN"/>
              <a:cs typeface="Nikosh" pitchFamily="2" charset="0"/>
            </a:endParaRPr>
          </a:p>
          <a:p>
            <a:pPr algn="ctr"/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201" y="1030137"/>
            <a:ext cx="2081212" cy="285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7800"/>
            <a:ext cx="1828800" cy="21945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2400" y="4038600"/>
            <a:ext cx="40316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মোঃ</a:t>
            </a:r>
            <a:r>
              <a:rPr kumimoji="0" lang="en-US" sz="2800" b="1" i="0" u="none" strike="noStrike" kern="0" cap="none" spc="0" normalizeH="0" baseline="0" noProof="0" dirty="0" smtClean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আমিরুল</a:t>
            </a:r>
            <a:r>
              <a:rPr kumimoji="0" lang="en-US" sz="2800" b="1" i="0" u="none" strike="noStrike" kern="0" cap="none" spc="0" normalizeH="0" baseline="0" noProof="0" dirty="0" smtClean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 </a:t>
            </a:r>
            <a:r>
              <a:rPr kumimoji="0" lang="en-US" sz="2800" b="1" i="0" u="none" strike="noStrike" kern="0" cap="none" spc="0" normalizeH="0" baseline="0" noProof="0" dirty="0" err="1" smtClean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ইসলাম</a:t>
            </a:r>
            <a:endParaRPr kumimoji="0" lang="en-US" sz="2800" b="1" i="0" u="none" strike="noStrike" kern="0" cap="none" spc="0" normalizeH="0" baseline="0" noProof="0" dirty="0" smtClean="0">
              <a:ln w="1905"/>
              <a:solidFill>
                <a:prstClr val="black">
                  <a:lumMod val="95000"/>
                  <a:lumOff val="5000"/>
                </a:prst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rPr>
              <a:t>             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rPr>
              <a:t>সহ-প্রধান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rPr>
              <a:t>শিক্ষক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rPr>
              <a:t>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all" spc="0" normalizeH="0" baseline="0" noProof="0" dirty="0" err="1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দেওগাঁ</a:t>
            </a:r>
            <a:r>
              <a:rPr kumimoji="0" lang="en-US" sz="2000" b="1" i="0" u="none" strike="noStrike" kern="0" cap="all" spc="0" normalizeH="0" baseline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 </a:t>
            </a:r>
            <a:r>
              <a:rPr kumimoji="0" lang="en-US" sz="2000" b="1" i="0" u="none" strike="noStrike" kern="0" cap="all" spc="0" normalizeH="0" baseline="0" noProof="0" dirty="0" err="1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রিয়াজ</a:t>
            </a:r>
            <a:r>
              <a:rPr kumimoji="0" lang="en-US" sz="2000" b="1" i="0" u="none" strike="noStrike" kern="0" cap="all" spc="0" normalizeH="0" baseline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 </a:t>
            </a:r>
            <a:r>
              <a:rPr kumimoji="0" lang="en-US" sz="2000" b="1" i="0" u="none" strike="noStrike" kern="0" cap="all" spc="0" normalizeH="0" baseline="0" noProof="0" dirty="0" err="1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উদ্দিন</a:t>
            </a:r>
            <a:r>
              <a:rPr kumimoji="0" lang="en-US" sz="2000" b="1" i="0" u="none" strike="noStrike" kern="0" cap="all" spc="0" normalizeH="0" baseline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 </a:t>
            </a:r>
            <a:r>
              <a:rPr kumimoji="0" lang="en-US" sz="2000" b="1" i="0" u="none" strike="noStrike" kern="0" cap="all" spc="0" normalizeH="0" baseline="0" noProof="0" dirty="0" err="1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উচ্চ</a:t>
            </a:r>
            <a:endParaRPr kumimoji="0" lang="en-US" sz="2000" b="1" i="0" u="none" strike="noStrike" kern="0" cap="all" spc="0" normalizeH="0" baseline="0" noProof="0" dirty="0" smtClean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all" spc="0" normalizeH="0" baseline="0" noProof="0" dirty="0" err="1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বিদ্যালয়</a:t>
            </a:r>
            <a:r>
              <a:rPr kumimoji="0" lang="en-US" sz="2000" b="1" i="0" u="none" strike="noStrike" kern="0" cap="all" spc="0" normalizeH="0" baseline="0" noProof="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>
                    <a:lumMod val="95000"/>
                    <a:lumOff val="5000"/>
                  </a:prst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</a:rPr>
              <a:t>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rPr>
              <a:t>নবাবগঞ্জ,দিনাজপুর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rPr>
              <a:t>।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rPr>
              <a:t>মোবাইল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rPr>
              <a:t> নং-০১৭২৩৩৭৩৫১৫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</a:rPr>
              <a:t>ইমেইল-amirulbsc515@gmail.com</a:t>
            </a:r>
          </a:p>
        </p:txBody>
      </p:sp>
    </p:spTree>
    <p:extLst>
      <p:ext uri="{BB962C8B-B14F-4D97-AF65-F5344CB8AC3E}">
        <p14:creationId xmlns:p14="http://schemas.microsoft.com/office/powerpoint/2010/main" val="255812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E:\EXTRA\billal\PSD\Grond 2012\FSB_Background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OHAG\Desktop\New folder (6)\5011775000459_c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4750"/>
            <a:ext cx="4508682" cy="314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SOHAG\Desktop\New folder (6)\seeds-in-jars-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682" y="20083"/>
            <a:ext cx="4606289" cy="310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OHAG\Desktop\New folder (6)\hqdefaul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682" y="3714750"/>
            <a:ext cx="4635319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OHAG\Desktop\New folder (6)\New folder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82"/>
            <a:ext cx="4508682" cy="310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7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EXTRA\billal\PSD\Grond 2012\FSB_Background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0729" y="1192143"/>
            <a:ext cx="2215671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সংরক্ষণ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52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EXTRA\billal\PSD\Grond 2012\FSB_Background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1106269"/>
            <a:ext cx="63246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শিক্ষার্থীরা-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52697"/>
            <a:ext cx="9144000" cy="20621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১/ বীজ সংরক্ষণের উপায় বর্ণনা করতে পারবে।</a:t>
            </a:r>
          </a:p>
          <a:p>
            <a:endParaRPr lang="bn-BD" sz="3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২/ বীজ ফসল নির্বাচন মাঠে থাকতে শুরু করার কারণ ব্যাখ্যা করতে পারবে।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3352800" y="68759"/>
            <a:ext cx="2122697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86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E:\EXTRA\billal\PSD\Grond 2012\FSB_Background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OHAG\Desktop\786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688"/>
            <a:ext cx="9091729" cy="399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OHAG\Desktop\121 c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92"/>
            <a:ext cx="9091729" cy="288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04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EXTRA\billal\PSD\Grond 2012\FSB_Background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SOHAG\Desktop\New folder (6)\pic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-13947"/>
            <a:ext cx="4038600" cy="310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400" y="3097809"/>
            <a:ext cx="263615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৮০% পাকা অবস্থা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462" y="6273225"/>
            <a:ext cx="270033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যত্নের সাথে মাড়াই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890" y="3140440"/>
            <a:ext cx="30861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বীজ সংরক্ষনের জায়গা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3" descr="C:\Users\SOHAG\Desktop\New folder (6)\MS Vbc_15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0" y="3772245"/>
            <a:ext cx="3964490" cy="253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SOHAG\Desktop\New folder (6)\noban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3733800"/>
            <a:ext cx="4038600" cy="256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15000" y="6302254"/>
            <a:ext cx="270033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য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ত্নের সাথে ঝাড়াই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SOHAG\Desktop\Rice Research Plo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784"/>
            <a:ext cx="3962317" cy="310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32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EXTRA\billal\PSD\Grond 2012\FSB_Background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OHAG\Desktop\New folder (6)\5276496738ca9-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17" y="151447"/>
            <a:ext cx="8933543" cy="66003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3200" y="1143000"/>
            <a:ext cx="1911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বীজ</a:t>
            </a:r>
            <a:r>
              <a:rPr lang="en-US" sz="3200" dirty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শুকানোর</a:t>
            </a:r>
            <a:r>
              <a:rPr lang="en-US" sz="3200" dirty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00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E:\EXTRA\billal\PSD\Grond 2012\FSB_Background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BOOK Krishi_Shikkha 6-9\PH000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027" y="3370943"/>
            <a:ext cx="4288973" cy="33346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C:\Users\SOHAG\Desktop\New folder (6)\RiceGrainStor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7" y="47172"/>
            <a:ext cx="4529683" cy="31532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5" descr="C:\Users\SOHAG\Desktop\New folder (6)\RANGPUR-PHOTO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13" y="47173"/>
            <a:ext cx="4354287" cy="31858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6" name="Group 5"/>
          <p:cNvGrpSpPr/>
          <p:nvPr/>
        </p:nvGrpSpPr>
        <p:grpSpPr>
          <a:xfrm>
            <a:off x="2743200" y="3443514"/>
            <a:ext cx="4038600" cy="3109686"/>
            <a:chOff x="2743200" y="3443514"/>
            <a:chExt cx="4038600" cy="3109686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2743200" y="3443514"/>
              <a:ext cx="4038600" cy="310968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2895600" y="3657600"/>
              <a:ext cx="3657600" cy="2667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610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936</TotalTime>
  <Words>304</Words>
  <Application>Microsoft Office PowerPoint</Application>
  <PresentationFormat>On-screen Show (4:3)</PresentationFormat>
  <Paragraphs>51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SOHAG</dc:creator>
  <cp:lastModifiedBy>Next</cp:lastModifiedBy>
  <cp:revision>150</cp:revision>
  <dcterms:created xsi:type="dcterms:W3CDTF">2015-04-03T03:37:48Z</dcterms:created>
  <dcterms:modified xsi:type="dcterms:W3CDTF">2020-09-25T02:30:56Z</dcterms:modified>
</cp:coreProperties>
</file>