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87" r:id="rId3"/>
    <p:sldId id="261" r:id="rId4"/>
    <p:sldId id="262" r:id="rId5"/>
    <p:sldId id="259" r:id="rId6"/>
    <p:sldId id="282" r:id="rId7"/>
    <p:sldId id="278" r:id="rId8"/>
    <p:sldId id="284" r:id="rId9"/>
    <p:sldId id="279" r:id="rId10"/>
    <p:sldId id="280" r:id="rId11"/>
    <p:sldId id="266" r:id="rId12"/>
    <p:sldId id="268" r:id="rId13"/>
    <p:sldId id="270" r:id="rId14"/>
    <p:sldId id="271" r:id="rId15"/>
    <p:sldId id="264" r:id="rId16"/>
    <p:sldId id="283" r:id="rId17"/>
    <p:sldId id="276" r:id="rId18"/>
    <p:sldId id="285" r:id="rId19"/>
    <p:sldId id="273"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p:scale>
          <a:sx n="80" d="100"/>
          <a:sy n="80" d="100"/>
        </p:scale>
        <p:origin x="-1098" y="42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A0A07-E0AE-49CA-9F1C-E7CEAC709A87}"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en-US"/>
        </a:p>
      </dgm:t>
    </dgm:pt>
    <dgm:pt modelId="{B665F92F-5F79-4A7A-8CD6-454AD0BEF6D1}">
      <dgm:prSet phldrT="[Text]" custT="1"/>
      <dgm:spPr/>
      <dgm:t>
        <a:bodyPr/>
        <a:lstStyle/>
        <a:p>
          <a:r>
            <a:rPr lang="bn-IN" sz="2000" dirty="0" smtClean="0">
              <a:latin typeface="NikoshBAN" pitchFamily="2" charset="0"/>
              <a:cs typeface="NikoshBAN" pitchFamily="2" charset="0"/>
            </a:rPr>
            <a:t>বাংলাদেশ</a:t>
          </a:r>
          <a:endParaRPr lang="en-US" sz="2000" dirty="0">
            <a:latin typeface="NikoshBAN" pitchFamily="2" charset="0"/>
            <a:cs typeface="NikoshBAN" pitchFamily="2" charset="0"/>
          </a:endParaRPr>
        </a:p>
      </dgm:t>
    </dgm:pt>
    <dgm:pt modelId="{D6E27C8B-F269-498D-86ED-40A27EAF64DD}" type="parTrans" cxnId="{01A2DF25-23EE-4D2F-BCAC-A0DB61C5DD6B}">
      <dgm:prSet/>
      <dgm:spPr/>
      <dgm:t>
        <a:bodyPr/>
        <a:lstStyle/>
        <a:p>
          <a:endParaRPr lang="en-US"/>
        </a:p>
      </dgm:t>
    </dgm:pt>
    <dgm:pt modelId="{76455DF3-43E8-4136-A7FF-588BEB11337F}" type="sibTrans" cxnId="{01A2DF25-23EE-4D2F-BCAC-A0DB61C5DD6B}">
      <dgm:prSet/>
      <dgm:spPr/>
      <dgm:t>
        <a:bodyPr/>
        <a:lstStyle/>
        <a:p>
          <a:endParaRPr lang="en-US"/>
        </a:p>
      </dgm:t>
    </dgm:pt>
    <dgm:pt modelId="{09149CA4-6386-499A-B117-1750227A3183}">
      <dgm:prSet phldrT="[Text]"/>
      <dgm:spPr/>
      <dgm:t>
        <a:bodyPr/>
        <a:lstStyle/>
        <a:p>
          <a:r>
            <a:rPr lang="bn-IN" dirty="0" smtClean="0">
              <a:latin typeface="NikoshBAN" pitchFamily="2" charset="0"/>
              <a:cs typeface="NikoshBAN" pitchFamily="2" charset="0"/>
            </a:rPr>
            <a:t>ঢাকা</a:t>
          </a:r>
          <a:endParaRPr lang="en-US" dirty="0">
            <a:latin typeface="NikoshBAN" pitchFamily="2" charset="0"/>
            <a:cs typeface="NikoshBAN" pitchFamily="2" charset="0"/>
          </a:endParaRPr>
        </a:p>
      </dgm:t>
    </dgm:pt>
    <dgm:pt modelId="{C1A9C64D-6665-435C-A807-E47972436331}" type="parTrans" cxnId="{6B1D5592-A1E4-4CD6-997A-1253DE17F2D5}">
      <dgm:prSet/>
      <dgm:spPr/>
      <dgm:t>
        <a:bodyPr/>
        <a:lstStyle/>
        <a:p>
          <a:endParaRPr lang="en-US"/>
        </a:p>
      </dgm:t>
    </dgm:pt>
    <dgm:pt modelId="{F44AA37F-C4A3-45A4-9AEE-4805963B0F00}" type="sibTrans" cxnId="{6B1D5592-A1E4-4CD6-997A-1253DE17F2D5}">
      <dgm:prSet/>
      <dgm:spPr/>
      <dgm:t>
        <a:bodyPr/>
        <a:lstStyle/>
        <a:p>
          <a:endParaRPr lang="en-US"/>
        </a:p>
      </dgm:t>
    </dgm:pt>
    <dgm:pt modelId="{423BDEF4-3197-492E-9646-6B4FC1AA46A1}">
      <dgm:prSet phldrT="[Text]"/>
      <dgm:spPr/>
      <dgm:t>
        <a:bodyPr/>
        <a:lstStyle/>
        <a:p>
          <a:r>
            <a:rPr lang="bn-IN" dirty="0" smtClean="0">
              <a:latin typeface="NikoshBAN" pitchFamily="2" charset="0"/>
              <a:cs typeface="NikoshBAN" pitchFamily="2" charset="0"/>
            </a:rPr>
            <a:t>রাজশাহী</a:t>
          </a:r>
          <a:endParaRPr lang="en-US" dirty="0">
            <a:latin typeface="NikoshBAN" pitchFamily="2" charset="0"/>
            <a:cs typeface="NikoshBAN" pitchFamily="2" charset="0"/>
          </a:endParaRPr>
        </a:p>
      </dgm:t>
    </dgm:pt>
    <dgm:pt modelId="{041E28FA-4D08-4705-9C8C-3E5E87B6A93B}" type="parTrans" cxnId="{0EF97757-A443-479D-980B-D17D56ACE7C6}">
      <dgm:prSet/>
      <dgm:spPr/>
      <dgm:t>
        <a:bodyPr/>
        <a:lstStyle/>
        <a:p>
          <a:endParaRPr lang="en-US"/>
        </a:p>
      </dgm:t>
    </dgm:pt>
    <dgm:pt modelId="{1582569A-FA5E-425B-B5F2-74ABE0A8C836}" type="sibTrans" cxnId="{0EF97757-A443-479D-980B-D17D56ACE7C6}">
      <dgm:prSet/>
      <dgm:spPr/>
      <dgm:t>
        <a:bodyPr/>
        <a:lstStyle/>
        <a:p>
          <a:endParaRPr lang="en-US"/>
        </a:p>
      </dgm:t>
    </dgm:pt>
    <dgm:pt modelId="{930050F2-D779-494F-B1B0-C1C1A932FD3F}">
      <dgm:prSet phldrT="[Text]"/>
      <dgm:spPr/>
      <dgm:t>
        <a:bodyPr/>
        <a:lstStyle/>
        <a:p>
          <a:r>
            <a:rPr lang="bn-IN" dirty="0" smtClean="0">
              <a:latin typeface="NikoshBAN" pitchFamily="2" charset="0"/>
              <a:cs typeface="NikoshBAN" pitchFamily="2" charset="0"/>
            </a:rPr>
            <a:t>সিলেট </a:t>
          </a:r>
          <a:endParaRPr lang="en-US" dirty="0">
            <a:latin typeface="NikoshBAN" pitchFamily="2" charset="0"/>
            <a:cs typeface="NikoshBAN" pitchFamily="2" charset="0"/>
          </a:endParaRPr>
        </a:p>
      </dgm:t>
    </dgm:pt>
    <dgm:pt modelId="{1F8A5C35-4B51-409D-A6A4-7EE906EDC0BF}" type="parTrans" cxnId="{C73F27DB-12A0-431C-A3FB-BE5F87FAA74D}">
      <dgm:prSet/>
      <dgm:spPr/>
      <dgm:t>
        <a:bodyPr/>
        <a:lstStyle/>
        <a:p>
          <a:endParaRPr lang="en-US"/>
        </a:p>
      </dgm:t>
    </dgm:pt>
    <dgm:pt modelId="{5050514E-3378-4E68-975A-BDAC8408D1A0}" type="sibTrans" cxnId="{C73F27DB-12A0-431C-A3FB-BE5F87FAA74D}">
      <dgm:prSet/>
      <dgm:spPr/>
      <dgm:t>
        <a:bodyPr/>
        <a:lstStyle/>
        <a:p>
          <a:endParaRPr lang="en-US"/>
        </a:p>
      </dgm:t>
    </dgm:pt>
    <dgm:pt modelId="{B0A2EE24-349B-4460-86BE-97720F7711FD}">
      <dgm:prSet phldrT="[Text]"/>
      <dgm:spPr/>
      <dgm:t>
        <a:bodyPr/>
        <a:lstStyle/>
        <a:p>
          <a:r>
            <a:rPr lang="bn-IN" dirty="0" smtClean="0"/>
            <a:t>রংপুর </a:t>
          </a:r>
          <a:endParaRPr lang="en-US" dirty="0"/>
        </a:p>
      </dgm:t>
    </dgm:pt>
    <dgm:pt modelId="{74985E57-D899-4128-A529-F4E3948F6EEA}" type="parTrans" cxnId="{C21F60CD-C259-4457-8ACD-D4BA1A233808}">
      <dgm:prSet/>
      <dgm:spPr/>
      <dgm:t>
        <a:bodyPr/>
        <a:lstStyle/>
        <a:p>
          <a:endParaRPr lang="en-US"/>
        </a:p>
      </dgm:t>
    </dgm:pt>
    <dgm:pt modelId="{5E88B03D-1ADD-4E1C-AD03-D2D9AAC59760}" type="sibTrans" cxnId="{C21F60CD-C259-4457-8ACD-D4BA1A233808}">
      <dgm:prSet/>
      <dgm:spPr/>
      <dgm:t>
        <a:bodyPr/>
        <a:lstStyle/>
        <a:p>
          <a:endParaRPr lang="en-US"/>
        </a:p>
      </dgm:t>
    </dgm:pt>
    <dgm:pt modelId="{8DDFCB46-5066-43FC-AE5A-97EE8CA37FD0}">
      <dgm:prSet phldrT="[Text]"/>
      <dgm:spPr/>
      <dgm:t>
        <a:bodyPr/>
        <a:lstStyle/>
        <a:p>
          <a:r>
            <a:rPr lang="bn-IN" dirty="0" smtClean="0"/>
            <a:t>খুলনা </a:t>
          </a:r>
          <a:endParaRPr lang="en-US" dirty="0"/>
        </a:p>
      </dgm:t>
    </dgm:pt>
    <dgm:pt modelId="{9E5152C9-0DFF-414D-9FE9-A81CDB27A5A7}" type="parTrans" cxnId="{0097A41E-863D-4515-9B9B-77F60D65A947}">
      <dgm:prSet/>
      <dgm:spPr/>
      <dgm:t>
        <a:bodyPr/>
        <a:lstStyle/>
        <a:p>
          <a:endParaRPr lang="en-US"/>
        </a:p>
      </dgm:t>
    </dgm:pt>
    <dgm:pt modelId="{646DF27B-6CE4-4B4D-9349-C232BA148217}" type="sibTrans" cxnId="{0097A41E-863D-4515-9B9B-77F60D65A947}">
      <dgm:prSet/>
      <dgm:spPr/>
      <dgm:t>
        <a:bodyPr/>
        <a:lstStyle/>
        <a:p>
          <a:endParaRPr lang="en-US"/>
        </a:p>
      </dgm:t>
    </dgm:pt>
    <dgm:pt modelId="{6EA5F1A6-45C7-4C5B-A810-ED6625B7A7BC}">
      <dgm:prSet phldrT="[Text]"/>
      <dgm:spPr/>
      <dgm:t>
        <a:bodyPr/>
        <a:lstStyle/>
        <a:p>
          <a:r>
            <a:rPr lang="bn-IN" dirty="0" smtClean="0"/>
            <a:t> বরিশাল</a:t>
          </a:r>
          <a:endParaRPr lang="en-US" dirty="0"/>
        </a:p>
      </dgm:t>
    </dgm:pt>
    <dgm:pt modelId="{E5B42442-EB62-4807-AF2D-81DECD4E9330}" type="parTrans" cxnId="{5762E125-4A6C-48E4-8FD8-BDA0AC176C21}">
      <dgm:prSet/>
      <dgm:spPr/>
      <dgm:t>
        <a:bodyPr/>
        <a:lstStyle/>
        <a:p>
          <a:endParaRPr lang="en-US"/>
        </a:p>
      </dgm:t>
    </dgm:pt>
    <dgm:pt modelId="{87D36BEA-8194-4A0D-B404-9EFF12FD8398}" type="sibTrans" cxnId="{5762E125-4A6C-48E4-8FD8-BDA0AC176C21}">
      <dgm:prSet/>
      <dgm:spPr/>
      <dgm:t>
        <a:bodyPr/>
        <a:lstStyle/>
        <a:p>
          <a:endParaRPr lang="en-US"/>
        </a:p>
      </dgm:t>
    </dgm:pt>
    <dgm:pt modelId="{C88C2FBA-023C-4381-8C20-268605665A82}">
      <dgm:prSet phldrT="[Text]"/>
      <dgm:spPr/>
      <dgm:t>
        <a:bodyPr/>
        <a:lstStyle/>
        <a:p>
          <a:r>
            <a:rPr lang="bn-IN" dirty="0" smtClean="0"/>
            <a:t> দিনাজপুর</a:t>
          </a:r>
          <a:endParaRPr lang="en-US" dirty="0"/>
        </a:p>
      </dgm:t>
    </dgm:pt>
    <dgm:pt modelId="{BAB73C20-1743-427B-9654-2C35FD7DD4A1}" type="parTrans" cxnId="{213CDC18-5622-43E7-9684-DFF3D16098C6}">
      <dgm:prSet/>
      <dgm:spPr/>
      <dgm:t>
        <a:bodyPr/>
        <a:lstStyle/>
        <a:p>
          <a:endParaRPr lang="en-US"/>
        </a:p>
      </dgm:t>
    </dgm:pt>
    <dgm:pt modelId="{2FF554F9-C40B-4E80-92DB-51AF1E13C387}" type="sibTrans" cxnId="{213CDC18-5622-43E7-9684-DFF3D16098C6}">
      <dgm:prSet/>
      <dgm:spPr/>
      <dgm:t>
        <a:bodyPr/>
        <a:lstStyle/>
        <a:p>
          <a:endParaRPr lang="en-US"/>
        </a:p>
      </dgm:t>
    </dgm:pt>
    <dgm:pt modelId="{77B70532-52CD-465F-9E31-750912807DB3}" type="pres">
      <dgm:prSet presAssocID="{1F3A0A07-E0AE-49CA-9F1C-E7CEAC709A87}" presName="Name0" presStyleCnt="0">
        <dgm:presLayoutVars>
          <dgm:chMax val="1"/>
          <dgm:dir/>
          <dgm:animLvl val="ctr"/>
          <dgm:resizeHandles val="exact"/>
        </dgm:presLayoutVars>
      </dgm:prSet>
      <dgm:spPr/>
      <dgm:t>
        <a:bodyPr/>
        <a:lstStyle/>
        <a:p>
          <a:endParaRPr lang="en-US"/>
        </a:p>
      </dgm:t>
    </dgm:pt>
    <dgm:pt modelId="{A1B41393-A20C-45F4-AB5A-22DA261483BB}" type="pres">
      <dgm:prSet presAssocID="{B665F92F-5F79-4A7A-8CD6-454AD0BEF6D1}" presName="centerShape" presStyleLbl="node0" presStyleIdx="0" presStyleCnt="1" custScaleX="117103"/>
      <dgm:spPr/>
      <dgm:t>
        <a:bodyPr/>
        <a:lstStyle/>
        <a:p>
          <a:endParaRPr lang="en-US"/>
        </a:p>
      </dgm:t>
    </dgm:pt>
    <dgm:pt modelId="{4EA08F08-EAA2-4FC1-BD17-6F3AE98E9365}" type="pres">
      <dgm:prSet presAssocID="{C1A9C64D-6665-435C-A807-E47972436331}" presName="parTrans" presStyleLbl="sibTrans2D1" presStyleIdx="0" presStyleCnt="7"/>
      <dgm:spPr/>
      <dgm:t>
        <a:bodyPr/>
        <a:lstStyle/>
        <a:p>
          <a:endParaRPr lang="en-US"/>
        </a:p>
      </dgm:t>
    </dgm:pt>
    <dgm:pt modelId="{04CC8144-058F-434C-9D7C-0FE28340849E}" type="pres">
      <dgm:prSet presAssocID="{C1A9C64D-6665-435C-A807-E47972436331}" presName="connectorText" presStyleLbl="sibTrans2D1" presStyleIdx="0" presStyleCnt="7"/>
      <dgm:spPr/>
      <dgm:t>
        <a:bodyPr/>
        <a:lstStyle/>
        <a:p>
          <a:endParaRPr lang="en-US"/>
        </a:p>
      </dgm:t>
    </dgm:pt>
    <dgm:pt modelId="{C600778C-4131-4B69-850C-42CD9F80C260}" type="pres">
      <dgm:prSet presAssocID="{09149CA4-6386-499A-B117-1750227A3183}" presName="node" presStyleLbl="node1" presStyleIdx="0" presStyleCnt="7" custRadScaleRad="106716" custRadScaleInc="9236">
        <dgm:presLayoutVars>
          <dgm:bulletEnabled val="1"/>
        </dgm:presLayoutVars>
      </dgm:prSet>
      <dgm:spPr/>
      <dgm:t>
        <a:bodyPr/>
        <a:lstStyle/>
        <a:p>
          <a:endParaRPr lang="en-US"/>
        </a:p>
      </dgm:t>
    </dgm:pt>
    <dgm:pt modelId="{3634DEF7-EFDB-4433-A730-84ED1C63A4ED}" type="pres">
      <dgm:prSet presAssocID="{041E28FA-4D08-4705-9C8C-3E5E87B6A93B}" presName="parTrans" presStyleLbl="sibTrans2D1" presStyleIdx="1" presStyleCnt="7"/>
      <dgm:spPr/>
      <dgm:t>
        <a:bodyPr/>
        <a:lstStyle/>
        <a:p>
          <a:endParaRPr lang="en-US"/>
        </a:p>
      </dgm:t>
    </dgm:pt>
    <dgm:pt modelId="{25D7A24A-0979-4DA2-8DA4-FC2916ABACC3}" type="pres">
      <dgm:prSet presAssocID="{041E28FA-4D08-4705-9C8C-3E5E87B6A93B}" presName="connectorText" presStyleLbl="sibTrans2D1" presStyleIdx="1" presStyleCnt="7"/>
      <dgm:spPr/>
      <dgm:t>
        <a:bodyPr/>
        <a:lstStyle/>
        <a:p>
          <a:endParaRPr lang="en-US"/>
        </a:p>
      </dgm:t>
    </dgm:pt>
    <dgm:pt modelId="{818636EB-E989-49B6-938E-3FE10866C32B}" type="pres">
      <dgm:prSet presAssocID="{423BDEF4-3197-492E-9646-6B4FC1AA46A1}" presName="node" presStyleLbl="node1" presStyleIdx="1" presStyleCnt="7">
        <dgm:presLayoutVars>
          <dgm:bulletEnabled val="1"/>
        </dgm:presLayoutVars>
      </dgm:prSet>
      <dgm:spPr/>
      <dgm:t>
        <a:bodyPr/>
        <a:lstStyle/>
        <a:p>
          <a:endParaRPr lang="en-US"/>
        </a:p>
      </dgm:t>
    </dgm:pt>
    <dgm:pt modelId="{5A598C58-F004-4DDC-8F90-46232D52AE3E}" type="pres">
      <dgm:prSet presAssocID="{1F8A5C35-4B51-409D-A6A4-7EE906EDC0BF}" presName="parTrans" presStyleLbl="sibTrans2D1" presStyleIdx="2" presStyleCnt="7"/>
      <dgm:spPr/>
      <dgm:t>
        <a:bodyPr/>
        <a:lstStyle/>
        <a:p>
          <a:endParaRPr lang="en-US"/>
        </a:p>
      </dgm:t>
    </dgm:pt>
    <dgm:pt modelId="{87E2C80E-6587-49B4-9ACA-FC1611FD606B}" type="pres">
      <dgm:prSet presAssocID="{1F8A5C35-4B51-409D-A6A4-7EE906EDC0BF}" presName="connectorText" presStyleLbl="sibTrans2D1" presStyleIdx="2" presStyleCnt="7"/>
      <dgm:spPr/>
      <dgm:t>
        <a:bodyPr/>
        <a:lstStyle/>
        <a:p>
          <a:endParaRPr lang="en-US"/>
        </a:p>
      </dgm:t>
    </dgm:pt>
    <dgm:pt modelId="{415B768B-0076-4243-B02F-2766A91DE228}" type="pres">
      <dgm:prSet presAssocID="{930050F2-D779-494F-B1B0-C1C1A932FD3F}" presName="node" presStyleLbl="node1" presStyleIdx="2" presStyleCnt="7">
        <dgm:presLayoutVars>
          <dgm:bulletEnabled val="1"/>
        </dgm:presLayoutVars>
      </dgm:prSet>
      <dgm:spPr/>
      <dgm:t>
        <a:bodyPr/>
        <a:lstStyle/>
        <a:p>
          <a:endParaRPr lang="en-US"/>
        </a:p>
      </dgm:t>
    </dgm:pt>
    <dgm:pt modelId="{01A2C203-742E-4BC6-8D11-1A57E11BBD93}" type="pres">
      <dgm:prSet presAssocID="{E5B42442-EB62-4807-AF2D-81DECD4E9330}" presName="parTrans" presStyleLbl="sibTrans2D1" presStyleIdx="3" presStyleCnt="7"/>
      <dgm:spPr/>
      <dgm:t>
        <a:bodyPr/>
        <a:lstStyle/>
        <a:p>
          <a:endParaRPr lang="en-US"/>
        </a:p>
      </dgm:t>
    </dgm:pt>
    <dgm:pt modelId="{16CDAA3A-638C-4EE2-8648-BE35A00919A3}" type="pres">
      <dgm:prSet presAssocID="{E5B42442-EB62-4807-AF2D-81DECD4E9330}" presName="connectorText" presStyleLbl="sibTrans2D1" presStyleIdx="3" presStyleCnt="7"/>
      <dgm:spPr/>
      <dgm:t>
        <a:bodyPr/>
        <a:lstStyle/>
        <a:p>
          <a:endParaRPr lang="en-US"/>
        </a:p>
      </dgm:t>
    </dgm:pt>
    <dgm:pt modelId="{17F544D8-ABDD-413F-A824-E6F132305F56}" type="pres">
      <dgm:prSet presAssocID="{6EA5F1A6-45C7-4C5B-A810-ED6625B7A7BC}" presName="node" presStyleLbl="node1" presStyleIdx="3" presStyleCnt="7">
        <dgm:presLayoutVars>
          <dgm:bulletEnabled val="1"/>
        </dgm:presLayoutVars>
      </dgm:prSet>
      <dgm:spPr/>
      <dgm:t>
        <a:bodyPr/>
        <a:lstStyle/>
        <a:p>
          <a:endParaRPr lang="en-US"/>
        </a:p>
      </dgm:t>
    </dgm:pt>
    <dgm:pt modelId="{0FF98783-CCA1-4C80-A81F-C1942F778210}" type="pres">
      <dgm:prSet presAssocID="{BAB73C20-1743-427B-9654-2C35FD7DD4A1}" presName="parTrans" presStyleLbl="sibTrans2D1" presStyleIdx="4" presStyleCnt="7"/>
      <dgm:spPr/>
      <dgm:t>
        <a:bodyPr/>
        <a:lstStyle/>
        <a:p>
          <a:endParaRPr lang="en-US"/>
        </a:p>
      </dgm:t>
    </dgm:pt>
    <dgm:pt modelId="{1EC152FF-7A70-425D-A8D9-0995AB8C70E6}" type="pres">
      <dgm:prSet presAssocID="{BAB73C20-1743-427B-9654-2C35FD7DD4A1}" presName="connectorText" presStyleLbl="sibTrans2D1" presStyleIdx="4" presStyleCnt="7"/>
      <dgm:spPr/>
      <dgm:t>
        <a:bodyPr/>
        <a:lstStyle/>
        <a:p>
          <a:endParaRPr lang="en-US"/>
        </a:p>
      </dgm:t>
    </dgm:pt>
    <dgm:pt modelId="{7872A72C-71EC-4124-B6A8-B2A4050AAFD2}" type="pres">
      <dgm:prSet presAssocID="{C88C2FBA-023C-4381-8C20-268605665A82}" presName="node" presStyleLbl="node1" presStyleIdx="4" presStyleCnt="7">
        <dgm:presLayoutVars>
          <dgm:bulletEnabled val="1"/>
        </dgm:presLayoutVars>
      </dgm:prSet>
      <dgm:spPr/>
      <dgm:t>
        <a:bodyPr/>
        <a:lstStyle/>
        <a:p>
          <a:endParaRPr lang="en-US"/>
        </a:p>
      </dgm:t>
    </dgm:pt>
    <dgm:pt modelId="{39814183-245E-4F5D-9B1B-ED4BC6742F2E}" type="pres">
      <dgm:prSet presAssocID="{9E5152C9-0DFF-414D-9FE9-A81CDB27A5A7}" presName="parTrans" presStyleLbl="sibTrans2D1" presStyleIdx="5" presStyleCnt="7"/>
      <dgm:spPr/>
      <dgm:t>
        <a:bodyPr/>
        <a:lstStyle/>
        <a:p>
          <a:endParaRPr lang="en-US"/>
        </a:p>
      </dgm:t>
    </dgm:pt>
    <dgm:pt modelId="{16E6EA32-89CC-4DFA-9895-A715E89504C0}" type="pres">
      <dgm:prSet presAssocID="{9E5152C9-0DFF-414D-9FE9-A81CDB27A5A7}" presName="connectorText" presStyleLbl="sibTrans2D1" presStyleIdx="5" presStyleCnt="7"/>
      <dgm:spPr/>
      <dgm:t>
        <a:bodyPr/>
        <a:lstStyle/>
        <a:p>
          <a:endParaRPr lang="en-US"/>
        </a:p>
      </dgm:t>
    </dgm:pt>
    <dgm:pt modelId="{729C6E51-0504-4908-B3B0-84CEDCA0BC85}" type="pres">
      <dgm:prSet presAssocID="{8DDFCB46-5066-43FC-AE5A-97EE8CA37FD0}" presName="node" presStyleLbl="node1" presStyleIdx="5" presStyleCnt="7">
        <dgm:presLayoutVars>
          <dgm:bulletEnabled val="1"/>
        </dgm:presLayoutVars>
      </dgm:prSet>
      <dgm:spPr/>
      <dgm:t>
        <a:bodyPr/>
        <a:lstStyle/>
        <a:p>
          <a:endParaRPr lang="en-US"/>
        </a:p>
      </dgm:t>
    </dgm:pt>
    <dgm:pt modelId="{CDC3BF49-0D98-4A09-BB82-EA9B931887EF}" type="pres">
      <dgm:prSet presAssocID="{74985E57-D899-4128-A529-F4E3948F6EEA}" presName="parTrans" presStyleLbl="sibTrans2D1" presStyleIdx="6" presStyleCnt="7"/>
      <dgm:spPr/>
      <dgm:t>
        <a:bodyPr/>
        <a:lstStyle/>
        <a:p>
          <a:endParaRPr lang="en-US"/>
        </a:p>
      </dgm:t>
    </dgm:pt>
    <dgm:pt modelId="{D23FD0D0-BFF3-41B7-9CFD-EBF0C0B04DA0}" type="pres">
      <dgm:prSet presAssocID="{74985E57-D899-4128-A529-F4E3948F6EEA}" presName="connectorText" presStyleLbl="sibTrans2D1" presStyleIdx="6" presStyleCnt="7"/>
      <dgm:spPr/>
      <dgm:t>
        <a:bodyPr/>
        <a:lstStyle/>
        <a:p>
          <a:endParaRPr lang="en-US"/>
        </a:p>
      </dgm:t>
    </dgm:pt>
    <dgm:pt modelId="{C28E5227-3D61-4538-A3C4-B2E981A7E478}" type="pres">
      <dgm:prSet presAssocID="{B0A2EE24-349B-4460-86BE-97720F7711FD}" presName="node" presStyleLbl="node1" presStyleIdx="6" presStyleCnt="7">
        <dgm:presLayoutVars>
          <dgm:bulletEnabled val="1"/>
        </dgm:presLayoutVars>
      </dgm:prSet>
      <dgm:spPr/>
      <dgm:t>
        <a:bodyPr/>
        <a:lstStyle/>
        <a:p>
          <a:endParaRPr lang="en-US"/>
        </a:p>
      </dgm:t>
    </dgm:pt>
  </dgm:ptLst>
  <dgm:cxnLst>
    <dgm:cxn modelId="{0929377D-7155-41DF-A8B8-9E50C1FAD425}" type="presOf" srcId="{930050F2-D779-494F-B1B0-C1C1A932FD3F}" destId="{415B768B-0076-4243-B02F-2766A91DE228}" srcOrd="0" destOrd="0" presId="urn:microsoft.com/office/officeart/2005/8/layout/radial5"/>
    <dgm:cxn modelId="{C73F27DB-12A0-431C-A3FB-BE5F87FAA74D}" srcId="{B665F92F-5F79-4A7A-8CD6-454AD0BEF6D1}" destId="{930050F2-D779-494F-B1B0-C1C1A932FD3F}" srcOrd="2" destOrd="0" parTransId="{1F8A5C35-4B51-409D-A6A4-7EE906EDC0BF}" sibTransId="{5050514E-3378-4E68-975A-BDAC8408D1A0}"/>
    <dgm:cxn modelId="{01A2DF25-23EE-4D2F-BCAC-A0DB61C5DD6B}" srcId="{1F3A0A07-E0AE-49CA-9F1C-E7CEAC709A87}" destId="{B665F92F-5F79-4A7A-8CD6-454AD0BEF6D1}" srcOrd="0" destOrd="0" parTransId="{D6E27C8B-F269-498D-86ED-40A27EAF64DD}" sibTransId="{76455DF3-43E8-4136-A7FF-588BEB11337F}"/>
    <dgm:cxn modelId="{0D8F57CB-68AD-4561-BAA5-506A0C55966A}" type="presOf" srcId="{423BDEF4-3197-492E-9646-6B4FC1AA46A1}" destId="{818636EB-E989-49B6-938E-3FE10866C32B}" srcOrd="0" destOrd="0" presId="urn:microsoft.com/office/officeart/2005/8/layout/radial5"/>
    <dgm:cxn modelId="{04D27254-671A-4DEE-9BBC-EEC4A6F8A2F1}" type="presOf" srcId="{1F8A5C35-4B51-409D-A6A4-7EE906EDC0BF}" destId="{5A598C58-F004-4DDC-8F90-46232D52AE3E}" srcOrd="0" destOrd="0" presId="urn:microsoft.com/office/officeart/2005/8/layout/radial5"/>
    <dgm:cxn modelId="{7406287D-CB48-42EF-AAC7-7FF72144ECB8}" type="presOf" srcId="{C1A9C64D-6665-435C-A807-E47972436331}" destId="{04CC8144-058F-434C-9D7C-0FE28340849E}" srcOrd="1" destOrd="0" presId="urn:microsoft.com/office/officeart/2005/8/layout/radial5"/>
    <dgm:cxn modelId="{F83C2C90-98E5-473A-89F2-BDE1DAC4362D}" type="presOf" srcId="{9E5152C9-0DFF-414D-9FE9-A81CDB27A5A7}" destId="{39814183-245E-4F5D-9B1B-ED4BC6742F2E}" srcOrd="0" destOrd="0" presId="urn:microsoft.com/office/officeart/2005/8/layout/radial5"/>
    <dgm:cxn modelId="{0EF97757-A443-479D-980B-D17D56ACE7C6}" srcId="{B665F92F-5F79-4A7A-8CD6-454AD0BEF6D1}" destId="{423BDEF4-3197-492E-9646-6B4FC1AA46A1}" srcOrd="1" destOrd="0" parTransId="{041E28FA-4D08-4705-9C8C-3E5E87B6A93B}" sibTransId="{1582569A-FA5E-425B-B5F2-74ABE0A8C836}"/>
    <dgm:cxn modelId="{C21F60CD-C259-4457-8ACD-D4BA1A233808}" srcId="{B665F92F-5F79-4A7A-8CD6-454AD0BEF6D1}" destId="{B0A2EE24-349B-4460-86BE-97720F7711FD}" srcOrd="6" destOrd="0" parTransId="{74985E57-D899-4128-A529-F4E3948F6EEA}" sibTransId="{5E88B03D-1ADD-4E1C-AD03-D2D9AAC59760}"/>
    <dgm:cxn modelId="{213CDC18-5622-43E7-9684-DFF3D16098C6}" srcId="{B665F92F-5F79-4A7A-8CD6-454AD0BEF6D1}" destId="{C88C2FBA-023C-4381-8C20-268605665A82}" srcOrd="4" destOrd="0" parTransId="{BAB73C20-1743-427B-9654-2C35FD7DD4A1}" sibTransId="{2FF554F9-C40B-4E80-92DB-51AF1E13C387}"/>
    <dgm:cxn modelId="{6B1D5592-A1E4-4CD6-997A-1253DE17F2D5}" srcId="{B665F92F-5F79-4A7A-8CD6-454AD0BEF6D1}" destId="{09149CA4-6386-499A-B117-1750227A3183}" srcOrd="0" destOrd="0" parTransId="{C1A9C64D-6665-435C-A807-E47972436331}" sibTransId="{F44AA37F-C4A3-45A4-9AEE-4805963B0F00}"/>
    <dgm:cxn modelId="{C0611405-6DAE-4B22-877B-8147FB8DE1AA}" type="presOf" srcId="{BAB73C20-1743-427B-9654-2C35FD7DD4A1}" destId="{0FF98783-CCA1-4C80-A81F-C1942F778210}" srcOrd="0" destOrd="0" presId="urn:microsoft.com/office/officeart/2005/8/layout/radial5"/>
    <dgm:cxn modelId="{2BA16EB7-4BED-46C0-A0E2-D10E58284E87}" type="presOf" srcId="{74985E57-D899-4128-A529-F4E3948F6EEA}" destId="{CDC3BF49-0D98-4A09-BB82-EA9B931887EF}" srcOrd="0" destOrd="0" presId="urn:microsoft.com/office/officeart/2005/8/layout/radial5"/>
    <dgm:cxn modelId="{D9186107-0A43-4C7E-9AA9-92427C089C2B}" type="presOf" srcId="{1F8A5C35-4B51-409D-A6A4-7EE906EDC0BF}" destId="{87E2C80E-6587-49B4-9ACA-FC1611FD606B}" srcOrd="1" destOrd="0" presId="urn:microsoft.com/office/officeart/2005/8/layout/radial5"/>
    <dgm:cxn modelId="{90646AF6-F8F9-4FBC-8F38-C95784B8DCC7}" type="presOf" srcId="{E5B42442-EB62-4807-AF2D-81DECD4E9330}" destId="{16CDAA3A-638C-4EE2-8648-BE35A00919A3}" srcOrd="1" destOrd="0" presId="urn:microsoft.com/office/officeart/2005/8/layout/radial5"/>
    <dgm:cxn modelId="{B44FE46D-F52F-4C64-B9EB-3B16F278DE99}" type="presOf" srcId="{09149CA4-6386-499A-B117-1750227A3183}" destId="{C600778C-4131-4B69-850C-42CD9F80C260}" srcOrd="0" destOrd="0" presId="urn:microsoft.com/office/officeart/2005/8/layout/radial5"/>
    <dgm:cxn modelId="{5740A7C9-1A30-4830-BA8D-CAA01E911947}" type="presOf" srcId="{1F3A0A07-E0AE-49CA-9F1C-E7CEAC709A87}" destId="{77B70532-52CD-465F-9E31-750912807DB3}" srcOrd="0" destOrd="0" presId="urn:microsoft.com/office/officeart/2005/8/layout/radial5"/>
    <dgm:cxn modelId="{E6A71BDE-6D8C-4E2C-8BEB-1DA863B916D3}" type="presOf" srcId="{C88C2FBA-023C-4381-8C20-268605665A82}" destId="{7872A72C-71EC-4124-B6A8-B2A4050AAFD2}" srcOrd="0" destOrd="0" presId="urn:microsoft.com/office/officeart/2005/8/layout/radial5"/>
    <dgm:cxn modelId="{3F2A3048-DE16-47E6-95E3-3356B9A068EC}" type="presOf" srcId="{E5B42442-EB62-4807-AF2D-81DECD4E9330}" destId="{01A2C203-742E-4BC6-8D11-1A57E11BBD93}" srcOrd="0" destOrd="0" presId="urn:microsoft.com/office/officeart/2005/8/layout/radial5"/>
    <dgm:cxn modelId="{AD05C4E0-E707-4E4E-A491-2B2631C76101}" type="presOf" srcId="{74985E57-D899-4128-A529-F4E3948F6EEA}" destId="{D23FD0D0-BFF3-41B7-9CFD-EBF0C0B04DA0}" srcOrd="1" destOrd="0" presId="urn:microsoft.com/office/officeart/2005/8/layout/radial5"/>
    <dgm:cxn modelId="{F953DD54-7F0D-44F7-BAD4-9E356B297BFA}" type="presOf" srcId="{6EA5F1A6-45C7-4C5B-A810-ED6625B7A7BC}" destId="{17F544D8-ABDD-413F-A824-E6F132305F56}" srcOrd="0" destOrd="0" presId="urn:microsoft.com/office/officeart/2005/8/layout/radial5"/>
    <dgm:cxn modelId="{87326380-7D56-46C0-88C2-482EC40861AC}" type="presOf" srcId="{BAB73C20-1743-427B-9654-2C35FD7DD4A1}" destId="{1EC152FF-7A70-425D-A8D9-0995AB8C70E6}" srcOrd="1" destOrd="0" presId="urn:microsoft.com/office/officeart/2005/8/layout/radial5"/>
    <dgm:cxn modelId="{0097A41E-863D-4515-9B9B-77F60D65A947}" srcId="{B665F92F-5F79-4A7A-8CD6-454AD0BEF6D1}" destId="{8DDFCB46-5066-43FC-AE5A-97EE8CA37FD0}" srcOrd="5" destOrd="0" parTransId="{9E5152C9-0DFF-414D-9FE9-A81CDB27A5A7}" sibTransId="{646DF27B-6CE4-4B4D-9349-C232BA148217}"/>
    <dgm:cxn modelId="{6458F0D3-886E-4C9E-ACE4-7A310CEB7F1A}" type="presOf" srcId="{041E28FA-4D08-4705-9C8C-3E5E87B6A93B}" destId="{3634DEF7-EFDB-4433-A730-84ED1C63A4ED}" srcOrd="0" destOrd="0" presId="urn:microsoft.com/office/officeart/2005/8/layout/radial5"/>
    <dgm:cxn modelId="{F2FB25B6-8892-44AE-9B05-8EB88B796A19}" type="presOf" srcId="{B0A2EE24-349B-4460-86BE-97720F7711FD}" destId="{C28E5227-3D61-4538-A3C4-B2E981A7E478}" srcOrd="0" destOrd="0" presId="urn:microsoft.com/office/officeart/2005/8/layout/radial5"/>
    <dgm:cxn modelId="{0D5AA504-4F64-4A26-A13D-0CE600080C65}" type="presOf" srcId="{C1A9C64D-6665-435C-A807-E47972436331}" destId="{4EA08F08-EAA2-4FC1-BD17-6F3AE98E9365}" srcOrd="0" destOrd="0" presId="urn:microsoft.com/office/officeart/2005/8/layout/radial5"/>
    <dgm:cxn modelId="{CC335FE6-5B24-4BE4-B21B-1FCD2A721086}" type="presOf" srcId="{B665F92F-5F79-4A7A-8CD6-454AD0BEF6D1}" destId="{A1B41393-A20C-45F4-AB5A-22DA261483BB}" srcOrd="0" destOrd="0" presId="urn:microsoft.com/office/officeart/2005/8/layout/radial5"/>
    <dgm:cxn modelId="{CD6AB937-BB44-44CE-96B6-8F36F4E611C7}" type="presOf" srcId="{041E28FA-4D08-4705-9C8C-3E5E87B6A93B}" destId="{25D7A24A-0979-4DA2-8DA4-FC2916ABACC3}" srcOrd="1" destOrd="0" presId="urn:microsoft.com/office/officeart/2005/8/layout/radial5"/>
    <dgm:cxn modelId="{5762E125-4A6C-48E4-8FD8-BDA0AC176C21}" srcId="{B665F92F-5F79-4A7A-8CD6-454AD0BEF6D1}" destId="{6EA5F1A6-45C7-4C5B-A810-ED6625B7A7BC}" srcOrd="3" destOrd="0" parTransId="{E5B42442-EB62-4807-AF2D-81DECD4E9330}" sibTransId="{87D36BEA-8194-4A0D-B404-9EFF12FD8398}"/>
    <dgm:cxn modelId="{B06EA533-D8C1-40D2-BFB0-75EF1D9C5537}" type="presOf" srcId="{9E5152C9-0DFF-414D-9FE9-A81CDB27A5A7}" destId="{16E6EA32-89CC-4DFA-9895-A715E89504C0}" srcOrd="1" destOrd="0" presId="urn:microsoft.com/office/officeart/2005/8/layout/radial5"/>
    <dgm:cxn modelId="{E8B7AA3D-E86C-41B5-9EF5-E6B3F7AE4B51}" type="presOf" srcId="{8DDFCB46-5066-43FC-AE5A-97EE8CA37FD0}" destId="{729C6E51-0504-4908-B3B0-84CEDCA0BC85}" srcOrd="0" destOrd="0" presId="urn:microsoft.com/office/officeart/2005/8/layout/radial5"/>
    <dgm:cxn modelId="{DD61F168-7BFE-492B-99E3-E17D6426E474}" type="presParOf" srcId="{77B70532-52CD-465F-9E31-750912807DB3}" destId="{A1B41393-A20C-45F4-AB5A-22DA261483BB}" srcOrd="0" destOrd="0" presId="urn:microsoft.com/office/officeart/2005/8/layout/radial5"/>
    <dgm:cxn modelId="{D83AC82C-47C6-43F6-BF97-A4B970126C3C}" type="presParOf" srcId="{77B70532-52CD-465F-9E31-750912807DB3}" destId="{4EA08F08-EAA2-4FC1-BD17-6F3AE98E9365}" srcOrd="1" destOrd="0" presId="urn:microsoft.com/office/officeart/2005/8/layout/radial5"/>
    <dgm:cxn modelId="{CA547B8F-4997-44C8-8F1B-07EA2A9762C9}" type="presParOf" srcId="{4EA08F08-EAA2-4FC1-BD17-6F3AE98E9365}" destId="{04CC8144-058F-434C-9D7C-0FE28340849E}" srcOrd="0" destOrd="0" presId="urn:microsoft.com/office/officeart/2005/8/layout/radial5"/>
    <dgm:cxn modelId="{33D55625-93D8-4297-AC20-AD60DAA3ADC1}" type="presParOf" srcId="{77B70532-52CD-465F-9E31-750912807DB3}" destId="{C600778C-4131-4B69-850C-42CD9F80C260}" srcOrd="2" destOrd="0" presId="urn:microsoft.com/office/officeart/2005/8/layout/radial5"/>
    <dgm:cxn modelId="{4E9FAA28-FE62-450C-95B7-260DCC4D8ADB}" type="presParOf" srcId="{77B70532-52CD-465F-9E31-750912807DB3}" destId="{3634DEF7-EFDB-4433-A730-84ED1C63A4ED}" srcOrd="3" destOrd="0" presId="urn:microsoft.com/office/officeart/2005/8/layout/radial5"/>
    <dgm:cxn modelId="{323B584E-C163-4FA1-93A4-C33268FE41B8}" type="presParOf" srcId="{3634DEF7-EFDB-4433-A730-84ED1C63A4ED}" destId="{25D7A24A-0979-4DA2-8DA4-FC2916ABACC3}" srcOrd="0" destOrd="0" presId="urn:microsoft.com/office/officeart/2005/8/layout/radial5"/>
    <dgm:cxn modelId="{01471B2F-1EBB-4E43-A112-DAD64B0FDCD5}" type="presParOf" srcId="{77B70532-52CD-465F-9E31-750912807DB3}" destId="{818636EB-E989-49B6-938E-3FE10866C32B}" srcOrd="4" destOrd="0" presId="urn:microsoft.com/office/officeart/2005/8/layout/radial5"/>
    <dgm:cxn modelId="{B7C99F7D-BF28-4152-A25C-B1DCF740F070}" type="presParOf" srcId="{77B70532-52CD-465F-9E31-750912807DB3}" destId="{5A598C58-F004-4DDC-8F90-46232D52AE3E}" srcOrd="5" destOrd="0" presId="urn:microsoft.com/office/officeart/2005/8/layout/radial5"/>
    <dgm:cxn modelId="{48A644AE-9D89-4120-A7BF-68A3638DB1FF}" type="presParOf" srcId="{5A598C58-F004-4DDC-8F90-46232D52AE3E}" destId="{87E2C80E-6587-49B4-9ACA-FC1611FD606B}" srcOrd="0" destOrd="0" presId="urn:microsoft.com/office/officeart/2005/8/layout/radial5"/>
    <dgm:cxn modelId="{BE25FB86-FF9C-41BA-BDF7-8008B4FB20AD}" type="presParOf" srcId="{77B70532-52CD-465F-9E31-750912807DB3}" destId="{415B768B-0076-4243-B02F-2766A91DE228}" srcOrd="6" destOrd="0" presId="urn:microsoft.com/office/officeart/2005/8/layout/radial5"/>
    <dgm:cxn modelId="{F13512D7-D306-4630-A63B-24DDE5C5F9B0}" type="presParOf" srcId="{77B70532-52CD-465F-9E31-750912807DB3}" destId="{01A2C203-742E-4BC6-8D11-1A57E11BBD93}" srcOrd="7" destOrd="0" presId="urn:microsoft.com/office/officeart/2005/8/layout/radial5"/>
    <dgm:cxn modelId="{CD05DB77-C011-499A-8988-67FAB7890C17}" type="presParOf" srcId="{01A2C203-742E-4BC6-8D11-1A57E11BBD93}" destId="{16CDAA3A-638C-4EE2-8648-BE35A00919A3}" srcOrd="0" destOrd="0" presId="urn:microsoft.com/office/officeart/2005/8/layout/radial5"/>
    <dgm:cxn modelId="{25B4711A-45FD-451E-9C22-59492DBADF41}" type="presParOf" srcId="{77B70532-52CD-465F-9E31-750912807DB3}" destId="{17F544D8-ABDD-413F-A824-E6F132305F56}" srcOrd="8" destOrd="0" presId="urn:microsoft.com/office/officeart/2005/8/layout/radial5"/>
    <dgm:cxn modelId="{D0C61E93-7757-4AB8-8B4C-805E0ECBA9A3}" type="presParOf" srcId="{77B70532-52CD-465F-9E31-750912807DB3}" destId="{0FF98783-CCA1-4C80-A81F-C1942F778210}" srcOrd="9" destOrd="0" presId="urn:microsoft.com/office/officeart/2005/8/layout/radial5"/>
    <dgm:cxn modelId="{5141A951-80AF-4335-866B-9630BC6015DC}" type="presParOf" srcId="{0FF98783-CCA1-4C80-A81F-C1942F778210}" destId="{1EC152FF-7A70-425D-A8D9-0995AB8C70E6}" srcOrd="0" destOrd="0" presId="urn:microsoft.com/office/officeart/2005/8/layout/radial5"/>
    <dgm:cxn modelId="{17F75EBB-0676-4F60-8B10-73A41DDBFD42}" type="presParOf" srcId="{77B70532-52CD-465F-9E31-750912807DB3}" destId="{7872A72C-71EC-4124-B6A8-B2A4050AAFD2}" srcOrd="10" destOrd="0" presId="urn:microsoft.com/office/officeart/2005/8/layout/radial5"/>
    <dgm:cxn modelId="{AD5B6F25-6E37-4D77-8CD8-29A88C5DFF2E}" type="presParOf" srcId="{77B70532-52CD-465F-9E31-750912807DB3}" destId="{39814183-245E-4F5D-9B1B-ED4BC6742F2E}" srcOrd="11" destOrd="0" presId="urn:microsoft.com/office/officeart/2005/8/layout/radial5"/>
    <dgm:cxn modelId="{4B87F626-32C6-4A7F-86EB-F883A1DC7897}" type="presParOf" srcId="{39814183-245E-4F5D-9B1B-ED4BC6742F2E}" destId="{16E6EA32-89CC-4DFA-9895-A715E89504C0}" srcOrd="0" destOrd="0" presId="urn:microsoft.com/office/officeart/2005/8/layout/radial5"/>
    <dgm:cxn modelId="{632A0F12-3BE8-4276-B2D9-5FB0BCA176B1}" type="presParOf" srcId="{77B70532-52CD-465F-9E31-750912807DB3}" destId="{729C6E51-0504-4908-B3B0-84CEDCA0BC85}" srcOrd="12" destOrd="0" presId="urn:microsoft.com/office/officeart/2005/8/layout/radial5"/>
    <dgm:cxn modelId="{0A4BAE93-6C4E-4992-ACDA-73962747859B}" type="presParOf" srcId="{77B70532-52CD-465F-9E31-750912807DB3}" destId="{CDC3BF49-0D98-4A09-BB82-EA9B931887EF}" srcOrd="13" destOrd="0" presId="urn:microsoft.com/office/officeart/2005/8/layout/radial5"/>
    <dgm:cxn modelId="{83EB233B-DBB2-48C3-886E-96EA0D31544A}" type="presParOf" srcId="{CDC3BF49-0D98-4A09-BB82-EA9B931887EF}" destId="{D23FD0D0-BFF3-41B7-9CFD-EBF0C0B04DA0}" srcOrd="0" destOrd="0" presId="urn:microsoft.com/office/officeart/2005/8/layout/radial5"/>
    <dgm:cxn modelId="{5BBAFE29-4DE9-45E3-83A6-6608B4D11AF3}" type="presParOf" srcId="{77B70532-52CD-465F-9E31-750912807DB3}" destId="{C28E5227-3D61-4538-A3C4-B2E981A7E478}" srcOrd="14"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41393-A20C-45F4-AB5A-22DA261483BB}">
      <dsp:nvSpPr>
        <dsp:cNvPr id="0" name=""/>
        <dsp:cNvSpPr/>
      </dsp:nvSpPr>
      <dsp:spPr>
        <a:xfrm>
          <a:off x="2362199" y="1524600"/>
          <a:ext cx="1371600" cy="11712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latin typeface="NikoshBAN" pitchFamily="2" charset="0"/>
              <a:cs typeface="NikoshBAN" pitchFamily="2" charset="0"/>
            </a:rPr>
            <a:t>বাংলাদেশ</a:t>
          </a:r>
          <a:endParaRPr lang="en-US" sz="2000" kern="1200" dirty="0">
            <a:latin typeface="NikoshBAN" pitchFamily="2" charset="0"/>
            <a:cs typeface="NikoshBAN" pitchFamily="2" charset="0"/>
          </a:endParaRPr>
        </a:p>
      </dsp:txBody>
      <dsp:txXfrm>
        <a:off x="2563065" y="1696130"/>
        <a:ext cx="969868" cy="828217"/>
      </dsp:txXfrm>
    </dsp:sp>
    <dsp:sp modelId="{4EA08F08-EAA2-4FC1-BD17-6F3AE98E9365}">
      <dsp:nvSpPr>
        <dsp:cNvPr id="0" name=""/>
        <dsp:cNvSpPr/>
      </dsp:nvSpPr>
      <dsp:spPr>
        <a:xfrm rot="16351632">
          <a:off x="2958883" y="1097280"/>
          <a:ext cx="250074" cy="3982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94740" y="1214402"/>
        <a:ext cx="175052" cy="238940"/>
      </dsp:txXfrm>
    </dsp:sp>
    <dsp:sp modelId="{C600778C-4131-4B69-850C-42CD9F80C260}">
      <dsp:nvSpPr>
        <dsp:cNvPr id="0" name=""/>
        <dsp:cNvSpPr/>
      </dsp:nvSpPr>
      <dsp:spPr>
        <a:xfrm>
          <a:off x="2590800" y="0"/>
          <a:ext cx="1054149" cy="10541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bn-IN" sz="1500" kern="1200" dirty="0" smtClean="0">
              <a:latin typeface="NikoshBAN" pitchFamily="2" charset="0"/>
              <a:cs typeface="NikoshBAN" pitchFamily="2" charset="0"/>
            </a:rPr>
            <a:t>ঢাকা</a:t>
          </a:r>
          <a:endParaRPr lang="en-US" sz="1500" kern="1200" dirty="0">
            <a:latin typeface="NikoshBAN" pitchFamily="2" charset="0"/>
            <a:cs typeface="NikoshBAN" pitchFamily="2" charset="0"/>
          </a:endParaRPr>
        </a:p>
      </dsp:txBody>
      <dsp:txXfrm>
        <a:off x="2745177" y="154377"/>
        <a:ext cx="745395" cy="745395"/>
      </dsp:txXfrm>
    </dsp:sp>
    <dsp:sp modelId="{3634DEF7-EFDB-4433-A730-84ED1C63A4ED}">
      <dsp:nvSpPr>
        <dsp:cNvPr id="0" name=""/>
        <dsp:cNvSpPr/>
      </dsp:nvSpPr>
      <dsp:spPr>
        <a:xfrm rot="19285714">
          <a:off x="3596262" y="1386844"/>
          <a:ext cx="218321" cy="3982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03407" y="1486909"/>
        <a:ext cx="152825" cy="238940"/>
      </dsp:txXfrm>
    </dsp:sp>
    <dsp:sp modelId="{818636EB-E989-49B6-938E-3FE10866C32B}">
      <dsp:nvSpPr>
        <dsp:cNvPr id="0" name=""/>
        <dsp:cNvSpPr/>
      </dsp:nvSpPr>
      <dsp:spPr>
        <a:xfrm>
          <a:off x="3756291" y="597992"/>
          <a:ext cx="1054149" cy="10541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bn-IN" sz="1500" kern="1200" dirty="0" smtClean="0">
              <a:latin typeface="NikoshBAN" pitchFamily="2" charset="0"/>
              <a:cs typeface="NikoshBAN" pitchFamily="2" charset="0"/>
            </a:rPr>
            <a:t>রাজশাহী</a:t>
          </a:r>
          <a:endParaRPr lang="en-US" sz="1500" kern="1200" dirty="0">
            <a:latin typeface="NikoshBAN" pitchFamily="2" charset="0"/>
            <a:cs typeface="NikoshBAN" pitchFamily="2" charset="0"/>
          </a:endParaRPr>
        </a:p>
      </dsp:txBody>
      <dsp:txXfrm>
        <a:off x="3910668" y="752369"/>
        <a:ext cx="745395" cy="745395"/>
      </dsp:txXfrm>
    </dsp:sp>
    <dsp:sp modelId="{5A598C58-F004-4DDC-8F90-46232D52AE3E}">
      <dsp:nvSpPr>
        <dsp:cNvPr id="0" name=""/>
        <dsp:cNvSpPr/>
      </dsp:nvSpPr>
      <dsp:spPr>
        <a:xfrm rot="771429">
          <a:off x="3788158" y="2102645"/>
          <a:ext cx="197921" cy="3982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88902" y="2175686"/>
        <a:ext cx="138545" cy="238940"/>
      </dsp:txXfrm>
    </dsp:sp>
    <dsp:sp modelId="{415B768B-0076-4243-B02F-2766A91DE228}">
      <dsp:nvSpPr>
        <dsp:cNvPr id="0" name=""/>
        <dsp:cNvSpPr/>
      </dsp:nvSpPr>
      <dsp:spPr>
        <a:xfrm>
          <a:off x="4061402" y="1934768"/>
          <a:ext cx="1054149" cy="105414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bn-IN" sz="1500" kern="1200" dirty="0" smtClean="0">
              <a:latin typeface="NikoshBAN" pitchFamily="2" charset="0"/>
              <a:cs typeface="NikoshBAN" pitchFamily="2" charset="0"/>
            </a:rPr>
            <a:t>সিলেট </a:t>
          </a:r>
          <a:endParaRPr lang="en-US" sz="1500" kern="1200" dirty="0">
            <a:latin typeface="NikoshBAN" pitchFamily="2" charset="0"/>
            <a:cs typeface="NikoshBAN" pitchFamily="2" charset="0"/>
          </a:endParaRPr>
        </a:p>
      </dsp:txBody>
      <dsp:txXfrm>
        <a:off x="4215779" y="2089145"/>
        <a:ext cx="745395" cy="745395"/>
      </dsp:txXfrm>
    </dsp:sp>
    <dsp:sp modelId="{01A2C203-742E-4BC6-8D11-1A57E11BBD93}">
      <dsp:nvSpPr>
        <dsp:cNvPr id="0" name=""/>
        <dsp:cNvSpPr/>
      </dsp:nvSpPr>
      <dsp:spPr>
        <a:xfrm rot="3857143">
          <a:off x="3284177" y="2650197"/>
          <a:ext cx="239484" cy="3982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304513" y="2697479"/>
        <a:ext cx="167639" cy="238940"/>
      </dsp:txXfrm>
    </dsp:sp>
    <dsp:sp modelId="{17F544D8-ABDD-413F-A824-E6F132305F56}">
      <dsp:nvSpPr>
        <dsp:cNvPr id="0" name=""/>
        <dsp:cNvSpPr/>
      </dsp:nvSpPr>
      <dsp:spPr>
        <a:xfrm>
          <a:off x="3206501" y="3006779"/>
          <a:ext cx="1054149" cy="105414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bn-IN" sz="1500" kern="1200" dirty="0" smtClean="0"/>
            <a:t> বরিশাল</a:t>
          </a:r>
          <a:endParaRPr lang="en-US" sz="1500" kern="1200" dirty="0"/>
        </a:p>
      </dsp:txBody>
      <dsp:txXfrm>
        <a:off x="3360878" y="3161156"/>
        <a:ext cx="745395" cy="745395"/>
      </dsp:txXfrm>
    </dsp:sp>
    <dsp:sp modelId="{0FF98783-CCA1-4C80-A81F-C1942F778210}">
      <dsp:nvSpPr>
        <dsp:cNvPr id="0" name=""/>
        <dsp:cNvSpPr/>
      </dsp:nvSpPr>
      <dsp:spPr>
        <a:xfrm rot="6942857">
          <a:off x="2572337" y="2650197"/>
          <a:ext cx="239484" cy="39823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23846" y="2697479"/>
        <a:ext cx="167639" cy="238940"/>
      </dsp:txXfrm>
    </dsp:sp>
    <dsp:sp modelId="{7872A72C-71EC-4124-B6A8-B2A4050AAFD2}">
      <dsp:nvSpPr>
        <dsp:cNvPr id="0" name=""/>
        <dsp:cNvSpPr/>
      </dsp:nvSpPr>
      <dsp:spPr>
        <a:xfrm>
          <a:off x="1835348" y="3006779"/>
          <a:ext cx="1054149" cy="10541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bn-IN" sz="1500" kern="1200" dirty="0" smtClean="0"/>
            <a:t> দিনাজপুর</a:t>
          </a:r>
          <a:endParaRPr lang="en-US" sz="1500" kern="1200" dirty="0"/>
        </a:p>
      </dsp:txBody>
      <dsp:txXfrm>
        <a:off x="1989725" y="3161156"/>
        <a:ext cx="745395" cy="745395"/>
      </dsp:txXfrm>
    </dsp:sp>
    <dsp:sp modelId="{39814183-245E-4F5D-9B1B-ED4BC6742F2E}">
      <dsp:nvSpPr>
        <dsp:cNvPr id="0" name=""/>
        <dsp:cNvSpPr/>
      </dsp:nvSpPr>
      <dsp:spPr>
        <a:xfrm rot="10028571">
          <a:off x="2109920" y="2102645"/>
          <a:ext cx="197921" cy="3982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68552" y="2175686"/>
        <a:ext cx="138545" cy="238940"/>
      </dsp:txXfrm>
    </dsp:sp>
    <dsp:sp modelId="{729C6E51-0504-4908-B3B0-84CEDCA0BC85}">
      <dsp:nvSpPr>
        <dsp:cNvPr id="0" name=""/>
        <dsp:cNvSpPr/>
      </dsp:nvSpPr>
      <dsp:spPr>
        <a:xfrm>
          <a:off x="980448" y="1934768"/>
          <a:ext cx="1054149" cy="10541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bn-IN" sz="1500" kern="1200" dirty="0" smtClean="0"/>
            <a:t>খুলনা </a:t>
          </a:r>
          <a:endParaRPr lang="en-US" sz="1500" kern="1200" dirty="0"/>
        </a:p>
      </dsp:txBody>
      <dsp:txXfrm>
        <a:off x="1134825" y="2089145"/>
        <a:ext cx="745395" cy="745395"/>
      </dsp:txXfrm>
    </dsp:sp>
    <dsp:sp modelId="{CDC3BF49-0D98-4A09-BB82-EA9B931887EF}">
      <dsp:nvSpPr>
        <dsp:cNvPr id="0" name=""/>
        <dsp:cNvSpPr/>
      </dsp:nvSpPr>
      <dsp:spPr>
        <a:xfrm rot="13114286">
          <a:off x="2281416" y="1386844"/>
          <a:ext cx="218321" cy="3982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339767" y="1486909"/>
        <a:ext cx="152825" cy="238940"/>
      </dsp:txXfrm>
    </dsp:sp>
    <dsp:sp modelId="{C28E5227-3D61-4538-A3C4-B2E981A7E478}">
      <dsp:nvSpPr>
        <dsp:cNvPr id="0" name=""/>
        <dsp:cNvSpPr/>
      </dsp:nvSpPr>
      <dsp:spPr>
        <a:xfrm>
          <a:off x="1285558" y="597992"/>
          <a:ext cx="1054149" cy="10541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bn-IN" sz="1500" kern="1200" dirty="0" smtClean="0"/>
            <a:t>রংপুর </a:t>
          </a:r>
          <a:endParaRPr lang="en-US" sz="1500" kern="1200" dirty="0"/>
        </a:p>
      </dsp:txBody>
      <dsp:txXfrm>
        <a:off x="1439935" y="752369"/>
        <a:ext cx="745395" cy="7453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644AB-C915-48FD-B107-1F617731D322}" type="datetimeFigureOut">
              <a:rPr lang="en-US" smtClean="0"/>
              <a:pPr/>
              <a:t>9/25/2020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C351A-7621-44C7-9C02-C84D43ED9A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67409D-E854-44CA-AE39-0CC99810B386}" type="slidenum">
              <a:rPr lang="en-US" smtClean="0"/>
              <a:pPr/>
              <a:t>1</a:t>
            </a:fld>
            <a:endParaRPr lang="en-US"/>
          </a:p>
        </p:txBody>
      </p:sp>
    </p:spTree>
    <p:extLst>
      <p:ext uri="{BB962C8B-B14F-4D97-AF65-F5344CB8AC3E}">
        <p14:creationId xmlns:p14="http://schemas.microsoft.com/office/powerpoint/2010/main" xmlns="" val="142053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E:\d17a0a8278e5834a3e8c28c6be43feb5_rose.wmv"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 y="0"/>
            <a:ext cx="9144000" cy="6858000"/>
            <a:chOff x="0" y="0"/>
            <a:chExt cx="9144000" cy="6858000"/>
          </a:xfrm>
        </p:grpSpPr>
        <p:sp>
          <p:nvSpPr>
            <p:cNvPr id="2" name="Rectangle 1"/>
            <p:cNvSpPr/>
            <p:nvPr/>
          </p:nvSpPr>
          <p:spPr>
            <a:xfrm>
              <a:off x="0" y="0"/>
              <a:ext cx="9144000" cy="6858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17304" y="1494182"/>
              <a:ext cx="3909391" cy="38696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990600" y="0"/>
            <a:ext cx="7003474" cy="6858000"/>
            <a:chOff x="1639806" y="1773631"/>
            <a:chExt cx="5967482" cy="3565311"/>
          </a:xfrm>
        </p:grpSpPr>
        <p:pic>
          <p:nvPicPr>
            <p:cNvPr id="6" name="d17a0a8278e5834a3e8c28c6be43feb5_rose.wmv">
              <a:hlinkClick r:id="" action="ppaction://media"/>
            </p:cNvPr>
            <p:cNvPicPr>
              <a:picLocks noRot="1" noChangeAspect="1"/>
            </p:cNvPicPr>
            <p:nvPr>
              <a:videoFile r:link="rId1"/>
            </p:nvPr>
          </p:nvPicPr>
          <p:blipFill>
            <a:blip r:embed="rId4"/>
            <a:stretch>
              <a:fillRect/>
            </a:stretch>
          </p:blipFill>
          <p:spPr>
            <a:xfrm>
              <a:off x="1639806" y="1773631"/>
              <a:ext cx="5967482" cy="3565311"/>
            </a:xfrm>
            <a:prstGeom prst="ellipse">
              <a:avLst/>
            </a:prstGeom>
            <a:ln>
              <a:noFill/>
            </a:ln>
            <a:effectLst>
              <a:softEdge rad="112500"/>
            </a:effectLst>
          </p:spPr>
        </p:pic>
        <p:grpSp>
          <p:nvGrpSpPr>
            <p:cNvPr id="7" name="Group 6"/>
            <p:cNvGrpSpPr/>
            <p:nvPr/>
          </p:nvGrpSpPr>
          <p:grpSpPr>
            <a:xfrm>
              <a:off x="2909087" y="1960079"/>
              <a:ext cx="3446402" cy="2858113"/>
              <a:chOff x="1294524" y="4321343"/>
              <a:chExt cx="1774436" cy="1410309"/>
            </a:xfrm>
          </p:grpSpPr>
          <p:pic>
            <p:nvPicPr>
              <p:cNvPr id="8" name="Picture 59" descr="NNNROOS"/>
              <p:cNvPicPr>
                <a:picLocks noChangeAspect="1" noChangeArrowheads="1" noCrop="1"/>
              </p:cNvPicPr>
              <p:nvPr/>
            </p:nvPicPr>
            <p:blipFill>
              <a:blip r:embed="rId5"/>
              <a:srcRect/>
              <a:stretch>
                <a:fillRect/>
              </a:stretch>
            </p:blipFill>
            <p:spPr bwMode="auto">
              <a:xfrm rot="2215992">
                <a:off x="1752600" y="4321343"/>
                <a:ext cx="866775" cy="1247775"/>
              </a:xfrm>
              <a:prstGeom prst="rect">
                <a:avLst/>
              </a:prstGeom>
              <a:noFill/>
              <a:ln w="9525">
                <a:noFill/>
                <a:miter lim="800000"/>
                <a:headEnd/>
                <a:tailEnd/>
              </a:ln>
            </p:spPr>
          </p:pic>
          <p:pic>
            <p:nvPicPr>
              <p:cNvPr id="9" name="Picture 60" descr="NNNROOS"/>
              <p:cNvPicPr>
                <a:picLocks noChangeAspect="1" noChangeArrowheads="1" noCrop="1"/>
              </p:cNvPicPr>
              <p:nvPr/>
            </p:nvPicPr>
            <p:blipFill>
              <a:blip r:embed="rId5"/>
              <a:srcRect/>
              <a:stretch>
                <a:fillRect/>
              </a:stretch>
            </p:blipFill>
            <p:spPr bwMode="auto">
              <a:xfrm rot="19530663">
                <a:off x="1294524" y="4483877"/>
                <a:ext cx="866775" cy="1247775"/>
              </a:xfrm>
              <a:prstGeom prst="rect">
                <a:avLst/>
              </a:prstGeom>
              <a:noFill/>
              <a:ln w="9525">
                <a:noFill/>
                <a:miter lim="800000"/>
                <a:headEnd/>
                <a:tailEnd/>
              </a:ln>
            </p:spPr>
          </p:pic>
          <p:pic>
            <p:nvPicPr>
              <p:cNvPr id="10" name="Picture 61" descr="NNNROOS"/>
              <p:cNvPicPr>
                <a:picLocks noChangeAspect="1" noChangeArrowheads="1" noCrop="1"/>
              </p:cNvPicPr>
              <p:nvPr/>
            </p:nvPicPr>
            <p:blipFill>
              <a:blip r:embed="rId5"/>
              <a:srcRect/>
              <a:stretch>
                <a:fillRect/>
              </a:stretch>
            </p:blipFill>
            <p:spPr bwMode="auto">
              <a:xfrm rot="2875833">
                <a:off x="2011685" y="4428974"/>
                <a:ext cx="866775" cy="1247775"/>
              </a:xfrm>
              <a:prstGeom prst="rect">
                <a:avLst/>
              </a:prstGeom>
              <a:noFill/>
              <a:ln w="9525">
                <a:noFill/>
                <a:miter lim="800000"/>
                <a:headEnd/>
                <a:tailEnd/>
              </a:ln>
            </p:spPr>
          </p:pic>
          <p:pic>
            <p:nvPicPr>
              <p:cNvPr id="11" name="Picture 7" descr="NNNROOS"/>
              <p:cNvPicPr>
                <a:picLocks noChangeAspect="1" noChangeArrowheads="1" noCrop="1"/>
              </p:cNvPicPr>
              <p:nvPr/>
            </p:nvPicPr>
            <p:blipFill>
              <a:blip r:embed="rId5"/>
              <a:srcRect/>
              <a:stretch>
                <a:fillRect/>
              </a:stretch>
            </p:blipFill>
            <p:spPr bwMode="auto">
              <a:xfrm>
                <a:off x="1524000" y="4367212"/>
                <a:ext cx="866775" cy="1247775"/>
              </a:xfrm>
              <a:prstGeom prst="rect">
                <a:avLst/>
              </a:prstGeom>
              <a:noFill/>
              <a:ln w="9525">
                <a:noFill/>
                <a:miter lim="800000"/>
                <a:headEnd/>
                <a:tailEnd/>
              </a:ln>
            </p:spPr>
          </p:pic>
        </p:grpSp>
      </p:grpSp>
      <p:sp>
        <p:nvSpPr>
          <p:cNvPr id="12" name="TextBox 11"/>
          <p:cNvSpPr txBox="1"/>
          <p:nvPr/>
        </p:nvSpPr>
        <p:spPr>
          <a:xfrm>
            <a:off x="3124200" y="2819400"/>
            <a:ext cx="3200400" cy="1446550"/>
          </a:xfrm>
          <a:prstGeom prst="rect">
            <a:avLst/>
          </a:prstGeom>
          <a:noFill/>
        </p:spPr>
        <p:txBody>
          <a:bodyPr wrap="square" rtlCol="0">
            <a:spAutoFit/>
          </a:bodyPr>
          <a:lstStyle/>
          <a:p>
            <a:r>
              <a:rPr lang="en-US" sz="8800" dirty="0" err="1" smtClean="0">
                <a:latin typeface="NikoshBAN" pitchFamily="2" charset="0"/>
                <a:cs typeface="NikoshBAN" pitchFamily="2" charset="0"/>
              </a:rPr>
              <a:t>স্বাগতম</a:t>
            </a:r>
            <a:endParaRPr lang="en-US" sz="8800" dirty="0">
              <a:latin typeface="NikoshBAN" pitchFamily="2" charset="0"/>
              <a:cs typeface="NikoshBAN" pitchFamily="2" charset="0"/>
            </a:endParaRPr>
          </a:p>
        </p:txBody>
      </p:sp>
    </p:spTree>
    <p:extLst>
      <p:ext uri="{BB962C8B-B14F-4D97-AF65-F5344CB8AC3E}">
        <p14:creationId xmlns:p14="http://schemas.microsoft.com/office/powerpoint/2010/main" xmlns="" val="176326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2438400" y="1600200"/>
            <a:ext cx="3886200" cy="1371600"/>
          </a:xfrm>
          <a:prstGeom prst="flowChartPunchedTap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itchFamily="2" charset="0"/>
                <a:cs typeface="NikoshBAN" pitchFamily="2" charset="0"/>
              </a:rPr>
              <a:t>বাংলাদেশ</a:t>
            </a:r>
            <a:endParaRPr lang="en-US" sz="6600" dirty="0">
              <a:latin typeface="NikoshBAN" pitchFamily="2" charset="0"/>
              <a:cs typeface="NikoshBAN" pitchFamily="2" charset="0"/>
            </a:endParaRPr>
          </a:p>
        </p:txBody>
      </p:sp>
      <p:sp>
        <p:nvSpPr>
          <p:cNvPr id="3" name="TextBox 2"/>
          <p:cNvSpPr txBox="1"/>
          <p:nvPr/>
        </p:nvSpPr>
        <p:spPr>
          <a:xfrm>
            <a:off x="2438400" y="3581400"/>
            <a:ext cx="4419600" cy="584775"/>
          </a:xfrm>
          <a:prstGeom prst="rect">
            <a:avLst/>
          </a:prstGeom>
          <a:solidFill>
            <a:schemeClr val="accent3">
              <a:lumMod val="60000"/>
              <a:lumOff val="40000"/>
            </a:schemeClr>
          </a:solidFill>
          <a:effectLst>
            <a:glow rad="139700">
              <a:schemeClr val="accent2">
                <a:satMod val="175000"/>
                <a:alpha val="40000"/>
              </a:schemeClr>
            </a:glow>
          </a:effectLst>
        </p:spPr>
        <p:txBody>
          <a:bodyPr wrap="square" rtlCol="0">
            <a:spAutoFit/>
          </a:bodyPr>
          <a:lstStyle/>
          <a:p>
            <a:r>
              <a:rPr lang="bn-IN" sz="3200" dirty="0" smtClean="0">
                <a:latin typeface="NikoshBAN" pitchFamily="2" charset="0"/>
                <a:cs typeface="NikoshBAN" pitchFamily="2" charset="0"/>
              </a:rPr>
              <a:t>আমার দেশ বাংলাদেশ</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5019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1447800"/>
            <a:ext cx="2714625" cy="16859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81600" y="1371600"/>
            <a:ext cx="2143125" cy="21431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28800" y="3429000"/>
            <a:ext cx="4669150" cy="2803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914400"/>
            <a:ext cx="7467600" cy="769441"/>
          </a:xfrm>
          <a:prstGeom prst="rect">
            <a:avLst/>
          </a:prstGeom>
          <a:solidFill>
            <a:schemeClr val="accent2">
              <a:lumMod val="40000"/>
              <a:lumOff val="60000"/>
            </a:schemeClr>
          </a:solidFill>
        </p:spPr>
        <p:txBody>
          <a:bodyPr wrap="square">
            <a:spAutoFit/>
          </a:bodyPr>
          <a:lstStyle/>
          <a:p>
            <a:pPr algn="ctr"/>
            <a:r>
              <a:rPr lang="bn-IN" sz="4400" dirty="0" smtClean="0">
                <a:latin typeface="NikoshBAN" pitchFamily="2" charset="0"/>
                <a:cs typeface="NikoshBAN" pitchFamily="2" charset="0"/>
              </a:rPr>
              <a:t>ওয়ার্ড প্রসেসর ব্যবহারের কৌশল</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2209800"/>
            <a:ext cx="3276600" cy="271855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53000" y="2057810"/>
            <a:ext cx="3724274" cy="31237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1284514" y="5490865"/>
            <a:ext cx="64008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2400" dirty="0" smtClean="0">
                <a:latin typeface="NikoshBAN" pitchFamily="2" charset="0"/>
                <a:cs typeface="NikoshBAN" pitchFamily="2" charset="0"/>
              </a:rPr>
              <a:t>ওয়ার্ড প্রসেসরে লেখার অফিস ফাইল অপশনগুলো দেখানো হচ্ছে</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772400" cy="4524315"/>
          </a:xfrm>
          <a:prstGeom prst="rect">
            <a:avLst/>
          </a:prstGeom>
          <a:solidFill>
            <a:schemeClr val="accent2">
              <a:lumMod val="40000"/>
              <a:lumOff val="60000"/>
            </a:schemeClr>
          </a:solidFill>
        </p:spPr>
        <p:txBody>
          <a:bodyPr wrap="square" rtlCol="0">
            <a:spAutoFit/>
          </a:bodyPr>
          <a:lstStyle/>
          <a:p>
            <a:r>
              <a:rPr lang="bn-IN" sz="3200" dirty="0" smtClean="0">
                <a:latin typeface="NikoshBAN" pitchFamily="2" charset="0"/>
                <a:cs typeface="NikoshBAN" pitchFamily="2" charset="0"/>
              </a:rPr>
              <a:t>নিউ-       নতুন ডকুমেন্ট খুলতে এটা  ক্লিক করতে হয়।</a:t>
            </a:r>
          </a:p>
          <a:p>
            <a:r>
              <a:rPr lang="bn-IN" sz="3200" dirty="0" smtClean="0">
                <a:latin typeface="NikoshBAN" pitchFamily="2" charset="0"/>
                <a:cs typeface="NikoshBAN" pitchFamily="2" charset="0"/>
              </a:rPr>
              <a:t>ওপেন-    পূর্বে সংরক্ষন করা ডকুমেন্ট খুলতে এটা ক্লিক করতে </a:t>
            </a:r>
          </a:p>
          <a:p>
            <a:r>
              <a:rPr lang="bn-IN" sz="3200" dirty="0" smtClean="0">
                <a:latin typeface="NikoshBAN" pitchFamily="2" charset="0"/>
                <a:cs typeface="NikoshBAN" pitchFamily="2" charset="0"/>
              </a:rPr>
              <a:t>              হয়।</a:t>
            </a:r>
          </a:p>
          <a:p>
            <a:r>
              <a:rPr lang="bn-IN" sz="3200" dirty="0" smtClean="0">
                <a:latin typeface="NikoshBAN" pitchFamily="2" charset="0"/>
                <a:cs typeface="NikoshBAN" pitchFamily="2" charset="0"/>
              </a:rPr>
              <a:t>সেইভ-      ডকুমেন্ট সংরক্ষন করতে এখানে ক্লিক করতে হয়। </a:t>
            </a:r>
          </a:p>
          <a:p>
            <a:r>
              <a:rPr lang="bn-IN" sz="3200" dirty="0" smtClean="0">
                <a:latin typeface="NikoshBAN" pitchFamily="2" charset="0"/>
                <a:cs typeface="NikoshBAN" pitchFamily="2" charset="0"/>
              </a:rPr>
              <a:t>সেইভ এস- একই  ডকুমেন্টকে ভিন্ন নামে সংরক্ষন করতে </a:t>
            </a:r>
          </a:p>
          <a:p>
            <a:r>
              <a:rPr lang="bn-IN" sz="3200" dirty="0" smtClean="0">
                <a:latin typeface="NikoshBAN" pitchFamily="2" charset="0"/>
                <a:cs typeface="NikoshBAN" pitchFamily="2" charset="0"/>
              </a:rPr>
              <a:t>              এখানে ক্লিক করতে হয়।</a:t>
            </a:r>
          </a:p>
          <a:p>
            <a:r>
              <a:rPr lang="bn-IN" sz="3200" dirty="0" smtClean="0">
                <a:latin typeface="NikoshBAN" pitchFamily="2" charset="0"/>
                <a:cs typeface="NikoshBAN" pitchFamily="2" charset="0"/>
              </a:rPr>
              <a:t>ক্লোজ-      ডকুমেন্ট বন্ধ করার জন্য এখানে ক্লিক করতে হয়। </a:t>
            </a:r>
          </a:p>
          <a:p>
            <a:endParaRPr lang="bn-IN" sz="3200" dirty="0" smtClean="0">
              <a:latin typeface="NikoshBAN" pitchFamily="2" charset="0"/>
              <a:cs typeface="NikoshBAN" pitchFamily="2" charset="0"/>
            </a:endParaRPr>
          </a:p>
          <a:p>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amond(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amond(in)">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diamond(in)">
                                      <p:cBhvr>
                                        <p:cTn id="25" dur="2000"/>
                                        <p:tgtEl>
                                          <p:spTgt spid="2">
                                            <p:txEl>
                                              <p:pRg st="4" end="4"/>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amond(in)">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diamond(in)">
                                      <p:cBhvr>
                                        <p:cTn id="33"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0"/>
            <a:ext cx="7315200" cy="3416320"/>
          </a:xfrm>
          <a:prstGeom prst="rect">
            <a:avLst/>
          </a:prstGeom>
          <a:solidFill>
            <a:schemeClr val="bg2">
              <a:lumMod val="75000"/>
            </a:schemeClr>
          </a:solidFill>
        </p:spPr>
        <p:txBody>
          <a:bodyPr wrap="square" rtlCol="0">
            <a:spAutoFit/>
          </a:bodyPr>
          <a:lstStyle/>
          <a:p>
            <a:r>
              <a:rPr lang="bn-IN" sz="3600" dirty="0" smtClean="0">
                <a:latin typeface="NikoshBAN" pitchFamily="2" charset="0"/>
                <a:cs typeface="NikoshBAN" pitchFamily="2" charset="0"/>
              </a:rPr>
              <a:t>ওয়ার্ড প্রসেসরে লেখালেখি গুলোকে  সাজসজ্জা করে উপস্থাপন করতে হয়। ওয়ার্ড প্রসেসরের ভাষায় এ কাজটিকে ‘ফরমেটিং টেক্সট’ বলা হয়। ওয়ার্ড প্রসেসরে লেখালেখি করার জন্য বিভিন্ন স্টাইলের অক্ষর রয়েছে। এগুলোকে বলা হয় ফন্ট। </a:t>
            </a:r>
          </a:p>
          <a:p>
            <a:endParaRPr lang="en-US" sz="3600" dirty="0">
              <a:latin typeface="NikoshBAN" pitchFamily="2" charset="0"/>
              <a:cs typeface="NikoshBAN" pitchFamily="2" charset="0"/>
            </a:endParaRPr>
          </a:p>
        </p:txBody>
      </p:sp>
      <p:sp>
        <p:nvSpPr>
          <p:cNvPr id="3" name="TextBox 2"/>
          <p:cNvSpPr txBox="1"/>
          <p:nvPr/>
        </p:nvSpPr>
        <p:spPr>
          <a:xfrm>
            <a:off x="1981200" y="609600"/>
            <a:ext cx="556260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IN" sz="3600" dirty="0" smtClean="0">
                <a:latin typeface="NikoshBAN" pitchFamily="2" charset="0"/>
                <a:cs typeface="NikoshBAN" pitchFamily="2" charset="0"/>
              </a:rPr>
              <a:t>ওয়ার্ড প্রসেসরে লেখালেখির সাজসজ্জা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0HnAND.jpg"/>
          <p:cNvPicPr>
            <a:picLocks noChangeAspect="1"/>
          </p:cNvPicPr>
          <p:nvPr/>
        </p:nvPicPr>
        <p:blipFill>
          <a:blip r:embed="rId2"/>
          <a:stretch>
            <a:fillRect/>
          </a:stretch>
        </p:blipFill>
        <p:spPr>
          <a:xfrm>
            <a:off x="2057400" y="1066800"/>
            <a:ext cx="5791200" cy="3076575"/>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2590800" y="4724400"/>
            <a:ext cx="3810000" cy="523220"/>
          </a:xfrm>
          <a:prstGeom prst="rect">
            <a:avLst/>
          </a:prstGeom>
          <a:solidFill>
            <a:schemeClr val="accent2">
              <a:lumMod val="40000"/>
              <a:lumOff val="60000"/>
            </a:schemeClr>
          </a:solidFill>
        </p:spPr>
        <p:txBody>
          <a:bodyPr wrap="square" rtlCol="0">
            <a:spAutoFit/>
          </a:bodyPr>
          <a:lstStyle/>
          <a:p>
            <a:pPr algn="ctr"/>
            <a:r>
              <a:rPr lang="bn-IN" sz="2800" dirty="0" smtClean="0">
                <a:latin typeface="NikoshBAN" pitchFamily="2" charset="0"/>
                <a:cs typeface="NikoshBAN" pitchFamily="2" charset="0"/>
              </a:rPr>
              <a:t>লেখার ফন্ট ও সাইজ</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1828800"/>
            <a:ext cx="3221182" cy="32124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200" y="1828800"/>
            <a:ext cx="4000500" cy="3212428"/>
          </a:xfrm>
          <a:prstGeom prst="rect">
            <a:avLst/>
          </a:prstGeom>
        </p:spPr>
      </p:pic>
      <p:sp>
        <p:nvSpPr>
          <p:cNvPr id="4" name="TextBox 3"/>
          <p:cNvSpPr txBox="1"/>
          <p:nvPr/>
        </p:nvSpPr>
        <p:spPr>
          <a:xfrm>
            <a:off x="3276600" y="381000"/>
            <a:ext cx="23622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err="1" smtClean="0">
                <a:latin typeface="NikoshBAN" pitchFamily="2" charset="0"/>
                <a:cs typeface="NikoshBAN" pitchFamily="2" charset="0"/>
              </a:rPr>
              <a:t>লেখা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ছোট-বড়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2938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90800"/>
            <a:ext cx="7086600" cy="646331"/>
          </a:xfrm>
          <a:prstGeom prst="rect">
            <a:avLst/>
          </a:prstGeom>
        </p:spPr>
        <p:style>
          <a:lnRef idx="0">
            <a:scrgbClr r="0" g="0" b="0"/>
          </a:lnRef>
          <a:fillRef idx="1003">
            <a:schemeClr val="lt2"/>
          </a:fillRef>
          <a:effectRef idx="0">
            <a:scrgbClr r="0" g="0" b="0"/>
          </a:effectRef>
          <a:fontRef idx="major"/>
        </p:style>
        <p:txBody>
          <a:bodyPr wrap="square" rtlCol="0">
            <a:spAutoFit/>
          </a:bodyPr>
          <a:lstStyle/>
          <a:p>
            <a:r>
              <a:rPr lang="bn-IN" sz="3600" dirty="0" smtClean="0">
                <a:latin typeface="NikoshBAN" pitchFamily="2" charset="0"/>
                <a:cs typeface="NikoshBAN" pitchFamily="2" charset="0"/>
              </a:rPr>
              <a:t>ওয়ার্ড প্রসেসর ব্যবহারের </a:t>
            </a:r>
            <a:r>
              <a:rPr lang="en-US" sz="3600" dirty="0" err="1" smtClean="0">
                <a:latin typeface="NikoshBAN" pitchFamily="2" charset="0"/>
                <a:cs typeface="NikoshBAN" pitchFamily="2" charset="0"/>
              </a:rPr>
              <a:t>পাঁচটি</a:t>
            </a:r>
            <a:r>
              <a:rPr lang="bn-IN" sz="3600" dirty="0" smtClean="0">
                <a:latin typeface="NikoshBAN" pitchFamily="2" charset="0"/>
                <a:cs typeface="NikoshBAN" pitchFamily="2" charset="0"/>
              </a:rPr>
              <a:t> বৈশিষ্ট লিখ।</a:t>
            </a:r>
          </a:p>
        </p:txBody>
      </p:sp>
      <p:sp>
        <p:nvSpPr>
          <p:cNvPr id="4" name="TextBox 3"/>
          <p:cNvSpPr txBox="1"/>
          <p:nvPr/>
        </p:nvSpPr>
        <p:spPr>
          <a:xfrm>
            <a:off x="1981200" y="990600"/>
            <a:ext cx="2819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6000" dirty="0" smtClean="0">
                <a:latin typeface="NikoshBAN" pitchFamily="2" charset="0"/>
                <a:cs typeface="NikoshBAN" pitchFamily="2" charset="0"/>
              </a:rPr>
              <a:t>দলীয় কাজ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33400"/>
            <a:ext cx="1676400" cy="70788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IN" sz="4000" dirty="0" smtClean="0">
                <a:latin typeface="NikoshBAN" pitchFamily="2" charset="0"/>
                <a:cs typeface="NikoshBAN" pitchFamily="2" charset="0"/>
              </a:rPr>
              <a:t>মূল্যায়ন</a:t>
            </a:r>
            <a:r>
              <a:rPr lang="en-US" sz="4000" dirty="0" smtClean="0">
                <a:latin typeface="NikoshBAN" pitchFamily="2" charset="0"/>
                <a:cs typeface="NikoshBAN" pitchFamily="2" charset="0"/>
              </a:rPr>
              <a:t>ঃ</a:t>
            </a:r>
            <a:endParaRPr lang="en-US" sz="4000" dirty="0"/>
          </a:p>
        </p:txBody>
      </p:sp>
      <p:sp>
        <p:nvSpPr>
          <p:cNvPr id="3" name="TextBox 2"/>
          <p:cNvSpPr txBox="1"/>
          <p:nvPr/>
        </p:nvSpPr>
        <p:spPr>
          <a:xfrm>
            <a:off x="762000" y="1371600"/>
            <a:ext cx="73152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latin typeface="NikoshBAN" pitchFamily="2" charset="0"/>
                <a:cs typeface="NikoshBAN" pitchFamily="2" charset="0"/>
              </a:rPr>
              <a:t>১। </a:t>
            </a:r>
            <a:r>
              <a:rPr lang="en-US" sz="2400" dirty="0" err="1" smtClean="0">
                <a:latin typeface="NikoshBAN" pitchFamily="2" charset="0"/>
                <a:cs typeface="NikoshBAN" pitchFamily="2" charset="0"/>
              </a:rPr>
              <a:t>মানুষের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অন্যতম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মাধ্যম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a:t>
            </a:r>
          </a:p>
          <a:p>
            <a:r>
              <a:rPr lang="en-US" sz="2400" dirty="0" smtClean="0">
                <a:latin typeface="NikoshBAN" pitchFamily="2" charset="0"/>
                <a:cs typeface="NikoshBAN" pitchFamily="2" charset="0"/>
              </a:rPr>
              <a:t>    (ক) </a:t>
            </a:r>
            <a:r>
              <a:rPr lang="en-US" sz="2400" dirty="0" err="1" smtClean="0">
                <a:latin typeface="NikoshBAN" pitchFamily="2" charset="0"/>
                <a:cs typeface="NikoshBAN" pitchFamily="2" charset="0"/>
              </a:rPr>
              <a:t>ইশারা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(খ) </a:t>
            </a:r>
            <a:r>
              <a:rPr lang="en-US" sz="2400" dirty="0" err="1" smtClean="0">
                <a:latin typeface="NikoshBAN" pitchFamily="2" charset="0"/>
                <a:cs typeface="NikoshBAN" pitchFamily="2" charset="0"/>
              </a:rPr>
              <a:t>ডাকা</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    (গ) </a:t>
            </a:r>
            <a:r>
              <a:rPr lang="en-US" sz="2400" dirty="0" err="1" smtClean="0">
                <a:latin typeface="NikoshBAN" pitchFamily="2" charset="0"/>
                <a:cs typeface="NikoshBAN" pitchFamily="2" charset="0"/>
              </a:rPr>
              <a:t>লেখালেখি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(ঘ) </a:t>
            </a:r>
            <a:r>
              <a:rPr lang="en-US" sz="2400" dirty="0" err="1" smtClean="0">
                <a:latin typeface="NikoshBAN" pitchFamily="2" charset="0"/>
                <a:cs typeface="NikoshBAN" pitchFamily="2" charset="0"/>
              </a:rPr>
              <a:t>সবগুলো</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TextBox 3"/>
          <p:cNvSpPr txBox="1"/>
          <p:nvPr/>
        </p:nvSpPr>
        <p:spPr>
          <a:xfrm>
            <a:off x="762000" y="2743200"/>
            <a:ext cx="7315200"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dirty="0" smtClean="0">
                <a:latin typeface="NikoshBAN" pitchFamily="2" charset="0"/>
                <a:cs typeface="NikoshBAN" pitchFamily="2" charset="0"/>
              </a:rPr>
              <a:t>২। </a:t>
            </a:r>
            <a:r>
              <a:rPr lang="en-US" sz="2400" dirty="0" err="1" smtClean="0">
                <a:latin typeface="NikoshBAN" pitchFamily="2" charset="0"/>
                <a:cs typeface="NikoshBAN" pitchFamily="2" charset="0"/>
              </a:rPr>
              <a:t>ওয়ার্ড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প্রসেসরে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অন্যতম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সুবিধা</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হলো</a:t>
            </a:r>
            <a:r>
              <a:rPr lang="en-US" sz="2400" dirty="0" smtClean="0">
                <a:latin typeface="NikoshBAN" pitchFamily="2" charset="0"/>
                <a:cs typeface="NikoshBAN" pitchFamily="2" charset="0"/>
              </a:rPr>
              <a:t>-</a:t>
            </a:r>
          </a:p>
          <a:p>
            <a:r>
              <a:rPr lang="en-US" sz="2400" dirty="0" smtClean="0">
                <a:latin typeface="NikoshBAN" pitchFamily="2" charset="0"/>
                <a:cs typeface="NikoshBAN" pitchFamily="2" charset="0"/>
              </a:rPr>
              <a:t>    (ক) </a:t>
            </a:r>
            <a:r>
              <a:rPr lang="en-US" sz="2400" dirty="0" err="1" smtClean="0">
                <a:latin typeface="NikoshBAN" pitchFamily="2" charset="0"/>
                <a:cs typeface="NikoshBAN" pitchFamily="2" charset="0"/>
              </a:rPr>
              <a:t>একই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(খ) </a:t>
            </a:r>
            <a:r>
              <a:rPr lang="en-US" sz="2400" dirty="0" err="1" smtClean="0">
                <a:latin typeface="NikoshBAN" pitchFamily="2" charset="0"/>
                <a:cs typeface="NikoshBAN" pitchFamily="2" charset="0"/>
              </a:rPr>
              <a:t>একই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a:t>
            </a:r>
          </a:p>
          <a:p>
            <a:r>
              <a:rPr lang="en-US" sz="2400" dirty="0" smtClean="0">
                <a:latin typeface="NikoshBAN" pitchFamily="2" charset="0"/>
                <a:cs typeface="NikoshBAN" pitchFamily="2" charset="0"/>
              </a:rPr>
              <a:t>    (গ) </a:t>
            </a:r>
            <a:r>
              <a:rPr lang="en-US" sz="2400" dirty="0" err="1" smtClean="0">
                <a:latin typeface="NikoshBAN" pitchFamily="2" charset="0"/>
                <a:cs typeface="NikoshBAN" pitchFamily="2" charset="0"/>
              </a:rPr>
              <a:t>সংরক্ষন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যায়না</a:t>
            </a:r>
            <a:r>
              <a:rPr lang="en-US" sz="2400" dirty="0" smtClean="0">
                <a:latin typeface="NikoshBAN" pitchFamily="2" charset="0"/>
                <a:cs typeface="NikoshBAN" pitchFamily="2" charset="0"/>
              </a:rPr>
              <a:t>               (ঘ) </a:t>
            </a:r>
            <a:r>
              <a:rPr lang="en-US" sz="2400" dirty="0" err="1" smtClean="0">
                <a:latin typeface="NikoshBAN" pitchFamily="2" charset="0"/>
                <a:cs typeface="NikoshBAN" pitchFamily="2" charset="0"/>
              </a:rPr>
              <a:t>ভূল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সংশোধন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যায়না</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4"/>
          <p:cNvSpPr txBox="1"/>
          <p:nvPr/>
        </p:nvSpPr>
        <p:spPr>
          <a:xfrm>
            <a:off x="762000" y="4114800"/>
            <a:ext cx="731520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smtClean="0">
                <a:latin typeface="NikoshBAN" pitchFamily="2" charset="0"/>
                <a:cs typeface="NikoshBAN" pitchFamily="2" charset="0"/>
              </a:rPr>
              <a:t>৩। </a:t>
            </a:r>
            <a:r>
              <a:rPr lang="en-US" sz="2400" dirty="0" err="1" smtClean="0">
                <a:latin typeface="NikoshBAN" pitchFamily="2" charset="0"/>
                <a:cs typeface="NikoshBAN" pitchFamily="2" charset="0"/>
              </a:rPr>
              <a:t>কাগজের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ফাইলের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ওয়ার্ড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প্রসেসরের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ফাইল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সংরক্ষন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a:t>
            </a:r>
          </a:p>
          <a:p>
            <a:r>
              <a:rPr lang="en-US" sz="2400" dirty="0" smtClean="0">
                <a:latin typeface="NikoshBAN" pitchFamily="2" charset="0"/>
                <a:cs typeface="NikoshBAN" pitchFamily="2" charset="0"/>
              </a:rPr>
              <a:t>    (ক) </a:t>
            </a:r>
            <a:r>
              <a:rPr lang="en-US" sz="2400" dirty="0" err="1" smtClean="0">
                <a:latin typeface="NikoshBAN" pitchFamily="2" charset="0"/>
                <a:cs typeface="NikoshBAN" pitchFamily="2" charset="0"/>
              </a:rPr>
              <a:t>সম্ভব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(খ) </a:t>
            </a:r>
            <a:r>
              <a:rPr lang="en-US" sz="2400" dirty="0" err="1" smtClean="0">
                <a:latin typeface="NikoshBAN" pitchFamily="2" charset="0"/>
                <a:cs typeface="NikoshBAN" pitchFamily="2" charset="0"/>
              </a:rPr>
              <a:t>সহজ</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    (গ) </a:t>
            </a:r>
            <a:r>
              <a:rPr lang="en-US" sz="2400" dirty="0" err="1" smtClean="0">
                <a:latin typeface="NikoshBAN" pitchFamily="2" charset="0"/>
                <a:cs typeface="NikoshBAN" pitchFamily="2" charset="0"/>
              </a:rPr>
              <a:t>কঠিন</a:t>
            </a:r>
            <a:r>
              <a:rPr lang="en-US" sz="2400" dirty="0" smtClean="0">
                <a:latin typeface="NikoshBAN" pitchFamily="2" charset="0"/>
                <a:cs typeface="NikoshBAN" pitchFamily="2" charset="0"/>
              </a:rPr>
              <a:t>                                        (ঘ) </a:t>
            </a:r>
            <a:r>
              <a:rPr lang="en-US" sz="2400" dirty="0" err="1" smtClean="0">
                <a:latin typeface="NikoshBAN" pitchFamily="2" charset="0"/>
                <a:cs typeface="NikoshBAN" pitchFamily="2" charset="0"/>
              </a:rPr>
              <a:t>কোনোটিই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6" name="TextBox 5"/>
          <p:cNvSpPr txBox="1"/>
          <p:nvPr/>
        </p:nvSpPr>
        <p:spPr>
          <a:xfrm>
            <a:off x="762000" y="5410200"/>
            <a:ext cx="731520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smtClean="0">
                <a:latin typeface="NikoshBAN" pitchFamily="2" charset="0"/>
                <a:cs typeface="NikoshBAN" pitchFamily="2" charset="0"/>
              </a:rPr>
              <a:t>৪। </a:t>
            </a:r>
            <a:r>
              <a:rPr lang="en-US" sz="2400" dirty="0" err="1" smtClean="0">
                <a:latin typeface="NikoshBAN" pitchFamily="2" charset="0"/>
                <a:cs typeface="NikoshBAN" pitchFamily="2" charset="0"/>
              </a:rPr>
              <a:t>লেখার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শব্দগুলো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ছোট-বড়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a:t>
            </a:r>
          </a:p>
          <a:p>
            <a:r>
              <a:rPr lang="en-US" sz="2400" dirty="0" smtClean="0">
                <a:latin typeface="NikoshBAN" pitchFamily="2" charset="0"/>
                <a:cs typeface="NikoshBAN" pitchFamily="2" charset="0"/>
              </a:rPr>
              <a:t>    (ক) </a:t>
            </a:r>
            <a:r>
              <a:rPr lang="en-US" sz="2400" dirty="0" err="1" smtClean="0">
                <a:latin typeface="NikoshBAN" pitchFamily="2" charset="0"/>
                <a:cs typeface="NikoshBAN" pitchFamily="2" charset="0"/>
              </a:rPr>
              <a:t>ফন্ট</a:t>
            </a:r>
            <a:r>
              <a:rPr lang="en-US" sz="2400" dirty="0" smtClean="0">
                <a:latin typeface="NikoshBAN" pitchFamily="2" charset="0"/>
                <a:cs typeface="NikoshBAN" pitchFamily="2" charset="0"/>
              </a:rPr>
              <a:t>                                          (খ) </a:t>
            </a:r>
            <a:r>
              <a:rPr lang="en-US" sz="2400" dirty="0" err="1" smtClean="0">
                <a:latin typeface="NikoshBAN" pitchFamily="2" charset="0"/>
                <a:cs typeface="NikoshBAN" pitchFamily="2" charset="0"/>
              </a:rPr>
              <a:t>টেক্সট</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    (গ) </a:t>
            </a:r>
            <a:r>
              <a:rPr lang="en-US" sz="2400" dirty="0" err="1" smtClean="0">
                <a:latin typeface="NikoshBAN" pitchFamily="2" charset="0"/>
                <a:cs typeface="NikoshBAN" pitchFamily="2" charset="0"/>
              </a:rPr>
              <a:t>ফন্ট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কালার</a:t>
            </a:r>
            <a:r>
              <a:rPr lang="en-US" sz="2400" dirty="0" smtClean="0">
                <a:latin typeface="NikoshBAN" pitchFamily="2" charset="0"/>
                <a:cs typeface="NikoshBAN" pitchFamily="2" charset="0"/>
              </a:rPr>
              <a:t>                                  (ঘ) </a:t>
            </a:r>
            <a:r>
              <a:rPr lang="en-US" sz="2400" dirty="0" err="1" smtClean="0">
                <a:latin typeface="NikoshBAN" pitchFamily="2" charset="0"/>
                <a:cs typeface="NikoshBAN" pitchFamily="2" charset="0"/>
              </a:rPr>
              <a:t>টেবিল</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581400"/>
            <a:ext cx="7391400" cy="2308324"/>
          </a:xfrm>
          <a:prstGeom prst="rect">
            <a:avLst/>
          </a:prstGeom>
          <a:solidFill>
            <a:schemeClr val="accent6">
              <a:lumMod val="60000"/>
              <a:lumOff val="40000"/>
            </a:schemeClr>
          </a:solidFill>
        </p:spPr>
        <p:txBody>
          <a:bodyPr wrap="square" rtlCol="0">
            <a:spAutoFit/>
          </a:bodyPr>
          <a:lstStyle/>
          <a:p>
            <a:pPr algn="just"/>
            <a:r>
              <a:rPr lang="bn-IN" sz="3600" dirty="0" smtClean="0">
                <a:latin typeface="NikoshBAN" pitchFamily="2" charset="0"/>
                <a:cs typeface="NikoshBAN" pitchFamily="2" charset="0"/>
              </a:rPr>
              <a:t>তোমার যেকোনো একটি পাঠ্যবই থেকে একটি প্যারাগ্রাফ ওয়ার্ড প্রসেসরে লিখে বিভিন্ন ফন্ট, স্টাইল, সাইজ ছোট বড় করবে তার কৌশলগুলো ধারাবাহিক ভাবে লিখবে। </a:t>
            </a:r>
            <a:endParaRPr lang="en-US" sz="3600" dirty="0">
              <a:latin typeface="NikoshBAN" pitchFamily="2" charset="0"/>
              <a:cs typeface="NikoshBAN" pitchFamily="2" charset="0"/>
            </a:endParaRPr>
          </a:p>
        </p:txBody>
      </p:sp>
      <p:sp>
        <p:nvSpPr>
          <p:cNvPr id="3" name="TextBox 2"/>
          <p:cNvSpPr txBox="1"/>
          <p:nvPr/>
        </p:nvSpPr>
        <p:spPr>
          <a:xfrm>
            <a:off x="3276600" y="381000"/>
            <a:ext cx="1600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800" dirty="0" smtClean="0">
                <a:latin typeface="NikoshBAN" pitchFamily="2" charset="0"/>
                <a:cs typeface="NikoshBAN" pitchFamily="2" charset="0"/>
              </a:rPr>
              <a:t>বাড়ীর কাজ</a:t>
            </a:r>
            <a:r>
              <a:rPr lang="en-US"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p:txBody>
      </p:sp>
      <p:pic>
        <p:nvPicPr>
          <p:cNvPr id="4" name="Picture 3" descr="house1.jpg"/>
          <p:cNvPicPr>
            <a:picLocks noChangeAspect="1"/>
          </p:cNvPicPr>
          <p:nvPr/>
        </p:nvPicPr>
        <p:blipFill>
          <a:blip r:embed="rId2" cstate="print"/>
          <a:stretch>
            <a:fillRect/>
          </a:stretch>
        </p:blipFill>
        <p:spPr>
          <a:xfrm>
            <a:off x="2057400" y="1219200"/>
            <a:ext cx="44196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elay 12"/>
          <p:cNvSpPr/>
          <p:nvPr/>
        </p:nvSpPr>
        <p:spPr>
          <a:xfrm rot="16200000">
            <a:off x="38100" y="1866899"/>
            <a:ext cx="4952999" cy="4114800"/>
          </a:xfrm>
          <a:prstGeom prst="flowChartDelay">
            <a:avLst/>
          </a:prstGeom>
          <a:ln w="19050">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 </a:t>
            </a:r>
            <a:endParaRPr lang="en-US" dirty="0"/>
          </a:p>
        </p:txBody>
      </p:sp>
      <p:sp>
        <p:nvSpPr>
          <p:cNvPr id="2" name="Flowchart: Delay 1"/>
          <p:cNvSpPr/>
          <p:nvPr/>
        </p:nvSpPr>
        <p:spPr>
          <a:xfrm rot="16200000">
            <a:off x="4552952" y="2305050"/>
            <a:ext cx="4952999" cy="3390900"/>
          </a:xfrm>
          <a:prstGeom prst="flowChartDelay">
            <a:avLst/>
          </a:prstGeom>
          <a:ln w="19050">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1"/>
          <p:cNvSpPr txBox="1">
            <a:spLocks/>
          </p:cNvSpPr>
          <p:nvPr/>
        </p:nvSpPr>
        <p:spPr>
          <a:xfrm>
            <a:off x="1568643" y="360725"/>
            <a:ext cx="5634445" cy="848638"/>
          </a:xfrm>
          <a:prstGeom prst="rect">
            <a:avLst/>
          </a:prstGeom>
        </p:spPr>
        <p:txBody>
          <a:bodyPr vert="horz" lIns="91440" tIns="45720" rIns="91440" bIns="45720" numCol="1" rtlCol="0" anchor="ctr">
            <a:prstTxWarp prst="textPlain">
              <a:avLst/>
            </a:prstTxWarp>
            <a:norm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1" i="0" u="none" strike="noStrike" kern="1200" normalizeH="0" baseline="0" noProof="0" dirty="0">
                <a:ln/>
                <a:solidFill>
                  <a:srgbClr val="00CC00"/>
                </a:solidFill>
                <a:uLnTx/>
                <a:uFillTx/>
                <a:latin typeface="NikoshBAN" pitchFamily="2" charset="0"/>
                <a:ea typeface="+mj-ea"/>
                <a:cs typeface="NikoshBAN" pitchFamily="2" charset="0"/>
              </a:rPr>
              <a:t>পরিচিতি </a:t>
            </a:r>
            <a:endParaRPr kumimoji="0" lang="en-US" sz="4400" b="1" i="0" u="none" strike="noStrike" kern="1200" normalizeH="0" baseline="0" noProof="0" dirty="0">
              <a:ln/>
              <a:solidFill>
                <a:srgbClr val="00CC00"/>
              </a:solidFill>
              <a:uLnTx/>
              <a:uFillTx/>
              <a:latin typeface="NikoshBAN" pitchFamily="2" charset="0"/>
              <a:ea typeface="+mj-ea"/>
              <a:cs typeface="NikoshBAN" pitchFamily="2" charset="0"/>
            </a:endParaRPr>
          </a:p>
        </p:txBody>
      </p:sp>
      <p:sp>
        <p:nvSpPr>
          <p:cNvPr id="7" name="TextBox 6"/>
          <p:cNvSpPr txBox="1"/>
          <p:nvPr/>
        </p:nvSpPr>
        <p:spPr>
          <a:xfrm>
            <a:off x="5181600" y="3810000"/>
            <a:ext cx="3429000" cy="2308324"/>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NikoshBAN" pitchFamily="2" charset="0"/>
                <a:cs typeface="NikoshBAN" pitchFamily="2" charset="0"/>
              </a:rPr>
              <a:t>শ্রেণি</a:t>
            </a:r>
            <a:r>
              <a:rPr lang="bn-BD"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smtClean="0">
                <a:effectLst>
                  <a:outerShdw blurRad="38100" dist="38100" dir="2700000" algn="tl">
                    <a:srgbClr val="000000">
                      <a:alpha val="43137"/>
                    </a:srgbClr>
                  </a:outerShdw>
                </a:effectLst>
                <a:latin typeface="NikoshBAN" pitchFamily="2" charset="0"/>
                <a:cs typeface="NikoshBAN" pitchFamily="2" charset="0"/>
              </a:rPr>
              <a:t>নবম-দশম</a:t>
            </a:r>
            <a:endParaRPr lang="en-US" sz="2400" dirty="0">
              <a:effectLst>
                <a:outerShdw blurRad="38100" dist="38100" dir="2700000" algn="tl">
                  <a:srgbClr val="000000">
                    <a:alpha val="43137"/>
                  </a:srgbClr>
                </a:outerShdw>
              </a:effectLst>
              <a:latin typeface="NikoshBAN" pitchFamily="2" charset="0"/>
              <a:cs typeface="NikoshBAN" pitchFamily="2" charset="0"/>
            </a:endParaRPr>
          </a:p>
          <a:p>
            <a:pPr algn="ctr"/>
            <a:r>
              <a:rPr lang="en-US" sz="2400" dirty="0" err="1">
                <a:effectLst>
                  <a:outerShdw blurRad="38100" dist="38100" dir="2700000" algn="tl">
                    <a:srgbClr val="000000">
                      <a:alpha val="43137"/>
                    </a:srgbClr>
                  </a:outerShdw>
                </a:effectLst>
                <a:latin typeface="NikoshBAN" pitchFamily="2" charset="0"/>
                <a:cs typeface="NikoshBAN" pitchFamily="2" charset="0"/>
              </a:rPr>
              <a:t>বিষয়</a:t>
            </a:r>
            <a:r>
              <a:rPr lang="bn-BD"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তথ্য</a:t>
            </a:r>
            <a:r>
              <a:rPr lang="en-US" sz="2400" dirty="0">
                <a:effectLst>
                  <a:outerShdw blurRad="38100" dist="38100" dir="2700000" algn="tl">
                    <a:srgbClr val="000000">
                      <a:alpha val="43137"/>
                    </a:srgbClr>
                  </a:outerShdw>
                </a:effectLst>
                <a:latin typeface="NikoshBAN" pitchFamily="2" charset="0"/>
                <a:cs typeface="NikoshBAN" pitchFamily="2" charset="0"/>
              </a:rPr>
              <a:t> ও </a:t>
            </a:r>
            <a:r>
              <a:rPr lang="en-US" sz="2400" dirty="0" err="1">
                <a:effectLst>
                  <a:outerShdw blurRad="38100" dist="38100" dir="2700000" algn="tl">
                    <a:srgbClr val="000000">
                      <a:alpha val="43137"/>
                    </a:srgbClr>
                  </a:outerShdw>
                </a:effectLst>
                <a:latin typeface="NikoshBAN" pitchFamily="2" charset="0"/>
                <a:cs typeface="NikoshBAN" pitchFamily="2" charset="0"/>
              </a:rPr>
              <a:t>যোগাযোগ</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প্রযুক্তি</a:t>
            </a:r>
            <a:r>
              <a:rPr lang="en-US" sz="2400" dirty="0">
                <a:effectLst>
                  <a:outerShdw blurRad="38100" dist="38100" dir="2700000" algn="tl">
                    <a:srgbClr val="000000">
                      <a:alpha val="43137"/>
                    </a:srgbClr>
                  </a:outerShdw>
                </a:effectLst>
                <a:latin typeface="NikoshBAN" pitchFamily="2" charset="0"/>
                <a:cs typeface="NikoshBAN" pitchFamily="2" charset="0"/>
              </a:rPr>
              <a:t> </a:t>
            </a:r>
          </a:p>
          <a:p>
            <a:pPr algn="ctr"/>
            <a:r>
              <a:rPr lang="en-US" sz="2400" dirty="0" err="1">
                <a:effectLst>
                  <a:outerShdw blurRad="38100" dist="38100" dir="2700000" algn="tl">
                    <a:srgbClr val="000000">
                      <a:alpha val="43137"/>
                    </a:srgbClr>
                  </a:outerShdw>
                </a:effectLst>
                <a:latin typeface="NikoshBAN" pitchFamily="2" charset="0"/>
                <a:cs typeface="NikoshBAN" pitchFamily="2" charset="0"/>
              </a:rPr>
              <a:t>অধ্যায়</a:t>
            </a:r>
            <a:r>
              <a:rPr lang="bn-BD" sz="2400" dirty="0" smtClean="0">
                <a:effectLst>
                  <a:outerShdw blurRad="38100" dist="38100" dir="2700000" algn="tl">
                    <a:srgbClr val="000000">
                      <a:alpha val="43137"/>
                    </a:srgbClr>
                  </a:outerShdw>
                </a:effectLst>
                <a:latin typeface="NikoshBAN" pitchFamily="2" charset="0"/>
                <a:cs typeface="NikoshBAN" pitchFamily="2" charset="0"/>
              </a:rPr>
              <a:t>ঃ</a:t>
            </a:r>
            <a:r>
              <a:rPr lang="en-US" sz="2400" dirty="0" smtClean="0">
                <a:effectLst>
                  <a:outerShdw blurRad="38100" dist="38100" dir="2700000" algn="tl">
                    <a:srgbClr val="000000">
                      <a:alpha val="43137"/>
                    </a:srgbClr>
                  </a:outerShdw>
                </a:effectLst>
                <a:latin typeface="NikoshBAN" pitchFamily="2" charset="0"/>
                <a:cs typeface="NikoshBAN" pitchFamily="2" charset="0"/>
              </a:rPr>
              <a:t> </a:t>
            </a:r>
            <a:r>
              <a:rPr lang="en-US" sz="2400" dirty="0" err="1" smtClean="0">
                <a:effectLst>
                  <a:outerShdw blurRad="38100" dist="38100" dir="2700000" algn="tl">
                    <a:srgbClr val="000000">
                      <a:alpha val="43137"/>
                    </a:srgbClr>
                  </a:outerShdw>
                </a:effectLst>
                <a:latin typeface="NikoshBAN" pitchFamily="2" charset="0"/>
                <a:cs typeface="NikoshBAN" pitchFamily="2" charset="0"/>
              </a:rPr>
              <a:t>চতুর্থ</a:t>
            </a:r>
            <a:endParaRPr lang="bn-BD" sz="2400" dirty="0">
              <a:effectLst>
                <a:outerShdw blurRad="38100" dist="38100" dir="2700000" algn="tl">
                  <a:srgbClr val="000000">
                    <a:alpha val="43137"/>
                  </a:srgbClr>
                </a:outerShdw>
              </a:effectLst>
              <a:latin typeface="NikoshBAN" pitchFamily="2" charset="0"/>
              <a:cs typeface="NikoshBAN" pitchFamily="2" charset="0"/>
            </a:endParaRPr>
          </a:p>
          <a:p>
            <a:pPr algn="ctr"/>
            <a:r>
              <a:rPr lang="en-US" sz="2400" dirty="0" err="1" smtClean="0">
                <a:effectLst>
                  <a:outerShdw blurRad="38100" dist="38100" dir="2700000" algn="tl">
                    <a:srgbClr val="000000">
                      <a:alpha val="43137"/>
                    </a:srgbClr>
                  </a:outerShdw>
                </a:effectLst>
                <a:latin typeface="NikoshBAN" pitchFamily="2" charset="0"/>
                <a:cs typeface="NikoshBAN" pitchFamily="2" charset="0"/>
              </a:rPr>
              <a:t>পেজঃ</a:t>
            </a:r>
            <a:r>
              <a:rPr lang="en-US" sz="2400" dirty="0" smtClean="0">
                <a:effectLst>
                  <a:outerShdw blurRad="38100" dist="38100" dir="2700000" algn="tl">
                    <a:srgbClr val="000000">
                      <a:alpha val="43137"/>
                    </a:srgbClr>
                  </a:outerShdw>
                </a:effectLst>
                <a:latin typeface="NikoshBAN" pitchFamily="2" charset="0"/>
                <a:cs typeface="NikoshBAN" pitchFamily="2" charset="0"/>
              </a:rPr>
              <a:t> ৫৩-৫৬</a:t>
            </a:r>
            <a:r>
              <a:rPr lang="bn-BD" sz="2400" dirty="0" smtClean="0">
                <a:effectLst>
                  <a:outerShdw blurRad="38100" dist="38100" dir="2700000" algn="tl">
                    <a:srgbClr val="000000">
                      <a:alpha val="43137"/>
                    </a:srgbClr>
                  </a:outerShdw>
                </a:effectLst>
                <a:latin typeface="NikoshBAN" pitchFamily="2" charset="0"/>
                <a:cs typeface="NikoshBAN" pitchFamily="2" charset="0"/>
              </a:rPr>
              <a:t> </a:t>
            </a:r>
            <a:endParaRPr lang="en-US" sz="2400" dirty="0">
              <a:effectLst>
                <a:outerShdw blurRad="38100" dist="38100" dir="2700000" algn="tl">
                  <a:srgbClr val="000000">
                    <a:alpha val="43137"/>
                  </a:srgbClr>
                </a:outerShdw>
              </a:effectLst>
              <a:latin typeface="NikoshBAN" pitchFamily="2" charset="0"/>
              <a:cs typeface="NikoshBAN" pitchFamily="2" charset="0"/>
            </a:endParaRPr>
          </a:p>
          <a:p>
            <a:pPr algn="ctr"/>
            <a:r>
              <a:rPr lang="en-US" sz="2400" dirty="0" err="1">
                <a:effectLst>
                  <a:outerShdw blurRad="38100" dist="38100" dir="2700000" algn="tl">
                    <a:srgbClr val="000000">
                      <a:alpha val="43137"/>
                    </a:srgbClr>
                  </a:outerShdw>
                </a:effectLst>
                <a:latin typeface="NikoshBAN" pitchFamily="2" charset="0"/>
                <a:cs typeface="NikoshBAN" pitchFamily="2" charset="0"/>
              </a:rPr>
              <a:t>সময়</a:t>
            </a:r>
            <a:r>
              <a:rPr lang="bn-BD" sz="2400" dirty="0">
                <a:effectLst>
                  <a:outerShdw blurRad="38100" dist="38100" dir="2700000" algn="tl">
                    <a:srgbClr val="000000">
                      <a:alpha val="43137"/>
                    </a:srgbClr>
                  </a:outerShdw>
                </a:effectLst>
                <a:latin typeface="NikoshBAN" pitchFamily="2" charset="0"/>
                <a:cs typeface="NikoshBAN" pitchFamily="2" charset="0"/>
              </a:rPr>
              <a:t>ঃ</a:t>
            </a:r>
            <a:r>
              <a:rPr lang="en-US" sz="2400" dirty="0">
                <a:effectLst>
                  <a:outerShdw blurRad="38100" dist="38100" dir="2700000" algn="tl">
                    <a:srgbClr val="000000">
                      <a:alpha val="43137"/>
                    </a:srgbClr>
                  </a:outerShdw>
                </a:effectLst>
                <a:latin typeface="NikoshBAN" pitchFamily="2" charset="0"/>
                <a:cs typeface="NikoshBAN" pitchFamily="2" charset="0"/>
              </a:rPr>
              <a:t> 50 </a:t>
            </a:r>
            <a:r>
              <a:rPr lang="en-US" sz="2400" dirty="0" err="1">
                <a:effectLst>
                  <a:outerShdw blurRad="38100" dist="38100" dir="2700000" algn="tl">
                    <a:srgbClr val="000000">
                      <a:alpha val="43137"/>
                    </a:srgbClr>
                  </a:outerShdw>
                </a:effectLst>
                <a:latin typeface="NikoshBAN" pitchFamily="2" charset="0"/>
                <a:cs typeface="NikoshBAN" pitchFamily="2" charset="0"/>
              </a:rPr>
              <a:t>মিনিট</a:t>
            </a:r>
            <a:r>
              <a:rPr lang="bn-BD" sz="2400" dirty="0" smtClean="0">
                <a:effectLst>
                  <a:outerShdw blurRad="38100" dist="38100" dir="2700000" algn="tl">
                    <a:srgbClr val="000000">
                      <a:alpha val="43137"/>
                    </a:srgbClr>
                  </a:outerShdw>
                </a:effectLst>
                <a:latin typeface="NikoshBAN" pitchFamily="2" charset="0"/>
                <a:cs typeface="NikoshBAN" pitchFamily="2" charset="0"/>
              </a:rPr>
              <a:t>।</a:t>
            </a:r>
            <a:r>
              <a:rPr lang="en-US" sz="2400" dirty="0" smtClean="0">
                <a:effectLst>
                  <a:outerShdw blurRad="38100" dist="38100" dir="2700000" algn="tl">
                    <a:srgbClr val="000000">
                      <a:alpha val="43137"/>
                    </a:srgbClr>
                  </a:outerShdw>
                </a:effectLst>
                <a:latin typeface="NikoshBAN" pitchFamily="2" charset="0"/>
                <a:cs typeface="NikoshBAN" pitchFamily="2" charset="0"/>
              </a:rPr>
              <a:t> </a:t>
            </a:r>
          </a:p>
          <a:p>
            <a:pPr algn="ctr"/>
            <a:r>
              <a:rPr lang="en-US" sz="2400" dirty="0" err="1" smtClean="0">
                <a:effectLst>
                  <a:outerShdw blurRad="38100" dist="38100" dir="2700000" algn="tl">
                    <a:srgbClr val="000000">
                      <a:alpha val="43137"/>
                    </a:srgbClr>
                  </a:outerShdw>
                </a:effectLst>
                <a:latin typeface="NikoshBAN" pitchFamily="2" charset="0"/>
                <a:cs typeface="NikoshBAN" pitchFamily="2" charset="0"/>
              </a:rPr>
              <a:t>তারিখঃ</a:t>
            </a:r>
            <a:r>
              <a:rPr lang="en-US" sz="2400" dirty="0" smtClean="0">
                <a:effectLst>
                  <a:outerShdw blurRad="38100" dist="38100" dir="2700000" algn="tl">
                    <a:srgbClr val="000000">
                      <a:alpha val="43137"/>
                    </a:srgbClr>
                  </a:outerShdw>
                </a:effectLst>
                <a:latin typeface="NikoshBAN" pitchFamily="2" charset="0"/>
                <a:cs typeface="NikoshBAN" pitchFamily="2" charset="0"/>
              </a:rPr>
              <a:t> ২৫/০৯/২০২০</a:t>
            </a:r>
            <a:endParaRPr lang="bn-IN" sz="2400" dirty="0">
              <a:latin typeface="NikoshBAN" pitchFamily="2" charset="0"/>
              <a:cs typeface="NikoshBAN" pitchFamily="2" charset="0"/>
            </a:endParaRPr>
          </a:p>
        </p:txBody>
      </p:sp>
      <p:cxnSp>
        <p:nvCxnSpPr>
          <p:cNvPr id="9" name="Straight Connector 8"/>
          <p:cNvCxnSpPr/>
          <p:nvPr/>
        </p:nvCxnSpPr>
        <p:spPr>
          <a:xfrm>
            <a:off x="4953000" y="1752600"/>
            <a:ext cx="0" cy="4419600"/>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5105400" y="2667000"/>
            <a:ext cx="0" cy="2895600"/>
          </a:xfrm>
          <a:prstGeom prst="line">
            <a:avLst/>
          </a:prstGeom>
          <a:ln w="28575">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800600" y="2590800"/>
            <a:ext cx="0" cy="2895600"/>
          </a:xfrm>
          <a:prstGeom prst="line">
            <a:avLst/>
          </a:prstGeom>
          <a:ln w="28575">
            <a:solidFill>
              <a:srgbClr val="0000CC"/>
            </a:solidFill>
          </a:ln>
        </p:spPr>
        <p:style>
          <a:lnRef idx="3">
            <a:schemeClr val="accent2"/>
          </a:lnRef>
          <a:fillRef idx="0">
            <a:schemeClr val="accent2"/>
          </a:fillRef>
          <a:effectRef idx="2">
            <a:schemeClr val="accent2"/>
          </a:effectRef>
          <a:fontRef idx="minor">
            <a:schemeClr val="tx1"/>
          </a:fontRef>
        </p:style>
      </p:cxnSp>
      <p:pic>
        <p:nvPicPr>
          <p:cNvPr id="16" name="Picture 15">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28000" y="6643869"/>
            <a:ext cx="216000" cy="214133"/>
          </a:xfrm>
          <a:prstGeom prst="rect">
            <a:avLst/>
          </a:prstGeom>
        </p:spPr>
      </p:pic>
      <p:sp>
        <p:nvSpPr>
          <p:cNvPr id="5" name="TextBox 4">
            <a:extLst>
              <a:ext uri="{FF2B5EF4-FFF2-40B4-BE49-F238E27FC236}">
                <a16:creationId xmlns:a16="http://schemas.microsoft.com/office/drawing/2014/main" xmlns="" id="{547A2C6D-0D63-4D57-8A54-268356836F18}"/>
              </a:ext>
            </a:extLst>
          </p:cNvPr>
          <p:cNvSpPr txBox="1"/>
          <p:nvPr/>
        </p:nvSpPr>
        <p:spPr>
          <a:xfrm>
            <a:off x="1074058" y="2989943"/>
            <a:ext cx="2381873"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xmlns="" id="{B42D943D-2F68-47F5-ABE7-BE0DA2006B43}"/>
              </a:ext>
            </a:extLst>
          </p:cNvPr>
          <p:cNvSpPr txBox="1"/>
          <p:nvPr/>
        </p:nvSpPr>
        <p:spPr>
          <a:xfrm>
            <a:off x="533400" y="3878520"/>
            <a:ext cx="3962400" cy="2369880"/>
          </a:xfrm>
          <a:prstGeom prst="rect">
            <a:avLst/>
          </a:prstGeom>
          <a:noFill/>
        </p:spPr>
        <p:txBody>
          <a:bodyPr wrap="square" rtlCol="0">
            <a:spAutoFit/>
          </a:bodyPr>
          <a:lstStyle/>
          <a:p>
            <a:pPr algn="ctr"/>
            <a:r>
              <a:rPr lang="en-US" sz="3600" b="1" dirty="0" err="1" smtClean="0">
                <a:latin typeface="NikoshBAN" pitchFamily="2" charset="0"/>
                <a:cs typeface="NikoshBAN" pitchFamily="2" charset="0"/>
              </a:rPr>
              <a:t>মুহাম্মদ</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সাঈদ</a:t>
            </a:r>
            <a:endParaRPr lang="en-US" sz="3600" b="1" dirty="0">
              <a:latin typeface="NikoshBAN" pitchFamily="2" charset="0"/>
              <a:cs typeface="NikoshBAN" pitchFamily="2" charset="0"/>
            </a:endParaRPr>
          </a:p>
          <a:p>
            <a:pPr algn="ctr"/>
            <a:r>
              <a:rPr lang="en-US" sz="2400" b="1" dirty="0" err="1">
                <a:latin typeface="NikoshBAN" pitchFamily="2" charset="0"/>
                <a:cs typeface="NikoshBAN" pitchFamily="2" charset="0"/>
              </a:rPr>
              <a:t>সহকারি</a:t>
            </a:r>
            <a:r>
              <a:rPr lang="en-US" sz="2400" b="1" dirty="0">
                <a:latin typeface="NikoshBAN" pitchFamily="2" charset="0"/>
                <a:cs typeface="NikoshBAN" pitchFamily="2" charset="0"/>
              </a:rPr>
              <a:t> </a:t>
            </a:r>
            <a:r>
              <a:rPr lang="en-US" sz="2400" b="1" dirty="0" err="1" smtClean="0">
                <a:latin typeface="NikoshBAN" pitchFamily="2" charset="0"/>
                <a:cs typeface="NikoshBAN" pitchFamily="2" charset="0"/>
              </a:rPr>
              <a:t>শিক্ষক</a:t>
            </a:r>
            <a:r>
              <a:rPr lang="en-US" sz="2400" b="1" dirty="0" smtClean="0">
                <a:latin typeface="NikoshBAN" pitchFamily="2" charset="0"/>
                <a:cs typeface="NikoshBAN" pitchFamily="2" charset="0"/>
              </a:rPr>
              <a:t>(</a:t>
            </a:r>
            <a:r>
              <a:rPr lang="en-US" sz="2400" b="1" dirty="0" err="1" smtClean="0">
                <a:latin typeface="NikoshBAN" pitchFamily="2" charset="0"/>
                <a:cs typeface="NikoshBAN" pitchFamily="2" charset="0"/>
              </a:rPr>
              <a:t>আইসিটি</a:t>
            </a:r>
            <a:r>
              <a:rPr lang="en-US" sz="2400" b="1" dirty="0" smtClean="0">
                <a:latin typeface="NikoshBAN" pitchFamily="2" charset="0"/>
                <a:cs typeface="NikoshBAN" pitchFamily="2" charset="0"/>
              </a:rPr>
              <a:t>)</a:t>
            </a:r>
            <a:endParaRPr lang="en-US" sz="2400" b="1" dirty="0">
              <a:latin typeface="NikoshBAN" pitchFamily="2" charset="0"/>
              <a:cs typeface="NikoshBAN" pitchFamily="2" charset="0"/>
            </a:endParaRPr>
          </a:p>
          <a:p>
            <a:pPr algn="ctr"/>
            <a:r>
              <a:rPr lang="en-US" sz="2400" b="1" dirty="0" err="1" smtClean="0">
                <a:latin typeface="NikoshBAN" pitchFamily="2" charset="0"/>
                <a:cs typeface="NikoshBAN" pitchFamily="2" charset="0"/>
              </a:rPr>
              <a:t>পাবুরিয়াচালা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ইসলামিয়া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মাদরাসা</a:t>
            </a:r>
            <a:endParaRPr lang="en-US" sz="2400" b="1" dirty="0" smtClean="0">
              <a:latin typeface="NikoshBAN" pitchFamily="2" charset="0"/>
              <a:cs typeface="NikoshBAN" pitchFamily="2" charset="0"/>
            </a:endParaRPr>
          </a:p>
          <a:p>
            <a:pPr algn="ctr"/>
            <a:r>
              <a:rPr lang="en-US" sz="2400" b="1" dirty="0" err="1" smtClean="0">
                <a:latin typeface="NikoshBAN" pitchFamily="2" charset="0"/>
                <a:cs typeface="NikoshBAN" pitchFamily="2" charset="0"/>
              </a:rPr>
              <a:t>রঘুনাথপুর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কালিয়াকৈর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গাজীপুর</a:t>
            </a:r>
            <a:r>
              <a:rPr lang="en-US" sz="2400" b="1" dirty="0" smtClean="0">
                <a:latin typeface="NikoshBAN" pitchFamily="2" charset="0"/>
                <a:cs typeface="NikoshBAN" pitchFamily="2" charset="0"/>
              </a:rPr>
              <a:t>।</a:t>
            </a:r>
          </a:p>
          <a:p>
            <a:pPr algn="ctr"/>
            <a:r>
              <a:rPr lang="en-US" sz="2400" dirty="0" smtClean="0">
                <a:latin typeface="Times New Roman" pitchFamily="18" charset="0"/>
                <a:cs typeface="Times New Roman" pitchFamily="18" charset="0"/>
              </a:rPr>
              <a:t>Mobile: 01790115805</a:t>
            </a:r>
          </a:p>
          <a:p>
            <a:pPr algn="ctr"/>
            <a:r>
              <a:rPr lang="en-US" sz="1600" dirty="0" smtClean="0">
                <a:latin typeface="NikoshBAN" pitchFamily="2" charset="0"/>
                <a:cs typeface="NikoshBAN" pitchFamily="2" charset="0"/>
              </a:rPr>
              <a:t>E-mail: dgnpabusayed</a:t>
            </a:r>
            <a:r>
              <a:rPr lang="en-US" sz="1600" dirty="0" smtClean="0">
                <a:latin typeface="Times New Roman" pitchFamily="18" charset="0"/>
                <a:cs typeface="Times New Roman" pitchFamily="18" charset="0"/>
              </a:rPr>
              <a:t>1984@gmail.com</a:t>
            </a:r>
            <a:endParaRPr lang="en-US" sz="1600" dirty="0">
              <a:latin typeface="NikoshBAN" pitchFamily="2" charset="0"/>
              <a:cs typeface="NikoshBAN" pitchFamily="2" charset="0"/>
            </a:endParaRPr>
          </a:p>
        </p:txBody>
      </p:sp>
      <p:pic>
        <p:nvPicPr>
          <p:cNvPr id="14" name="Picture 13" descr="Picture.jpg"/>
          <p:cNvPicPr>
            <a:picLocks noChangeAspect="1"/>
          </p:cNvPicPr>
          <p:nvPr/>
        </p:nvPicPr>
        <p:blipFill>
          <a:blip r:embed="rId4"/>
          <a:stretch>
            <a:fillRect/>
          </a:stretch>
        </p:blipFill>
        <p:spPr>
          <a:xfrm>
            <a:off x="1379764" y="1778726"/>
            <a:ext cx="1755323" cy="2024742"/>
          </a:xfrm>
          <a:prstGeom prst="rect">
            <a:avLst/>
          </a:prstGeom>
        </p:spPr>
      </p:pic>
      <p:cxnSp>
        <p:nvCxnSpPr>
          <p:cNvPr id="18" name="Straight Connector 17"/>
          <p:cNvCxnSpPr/>
          <p:nvPr/>
        </p:nvCxnSpPr>
        <p:spPr>
          <a:xfrm>
            <a:off x="4801687" y="5257800"/>
            <a:ext cx="30371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descr="Picture.jpg"/>
          <p:cNvPicPr>
            <a:picLocks noChangeAspect="1"/>
          </p:cNvPicPr>
          <p:nvPr/>
        </p:nvPicPr>
        <p:blipFill>
          <a:blip r:embed="rId5"/>
          <a:stretch>
            <a:fillRect/>
          </a:stretch>
        </p:blipFill>
        <p:spPr>
          <a:xfrm>
            <a:off x="6172200" y="1981200"/>
            <a:ext cx="1752600" cy="1828800"/>
          </a:xfrm>
          <a:prstGeom prst="rect">
            <a:avLst/>
          </a:prstGeom>
        </p:spPr>
      </p:pic>
    </p:spTree>
    <p:extLst>
      <p:ext uri="{BB962C8B-B14F-4D97-AF65-F5344CB8AC3E}">
        <p14:creationId xmlns:p14="http://schemas.microsoft.com/office/powerpoint/2010/main" xmlns="" val="2713373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0"/>
            <a:ext cx="281940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6000" dirty="0" smtClean="0">
                <a:latin typeface="NikoshBAN" pitchFamily="2" charset="0"/>
                <a:cs typeface="NikoshBAN" pitchFamily="2" charset="0"/>
              </a:rPr>
              <a:t>ধন্যবাদ</a:t>
            </a:r>
            <a:endParaRPr lang="en-US" sz="60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2209800"/>
            <a:ext cx="5761711" cy="3590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y-keyboarding.jpg"/>
          <p:cNvPicPr>
            <a:picLocks noChangeAspect="1"/>
          </p:cNvPicPr>
          <p:nvPr/>
        </p:nvPicPr>
        <p:blipFill>
          <a:blip r:embed="rId2"/>
          <a:stretch>
            <a:fillRect/>
          </a:stretch>
        </p:blipFill>
        <p:spPr>
          <a:xfrm>
            <a:off x="457200" y="854826"/>
            <a:ext cx="2857500" cy="243602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061978" y="3290846"/>
            <a:ext cx="257682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2400" dirty="0" smtClean="0">
                <a:latin typeface="NikoshBAN" pitchFamily="2" charset="0"/>
                <a:cs typeface="NikoshBAN" pitchFamily="2" charset="0"/>
              </a:rPr>
              <a:t>ওয়ার্ড প্রসেসরে লেখা হচ্ছে</a:t>
            </a:r>
            <a:endParaRPr lang="en-US" sz="24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81600" y="914167"/>
            <a:ext cx="3323606" cy="2317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52600" y="3886200"/>
            <a:ext cx="5410200" cy="2284525"/>
          </a:xfrm>
          <a:prstGeom prst="rect">
            <a:avLst/>
          </a:prstGeom>
        </p:spPr>
      </p:pic>
      <p:sp>
        <p:nvSpPr>
          <p:cNvPr id="6" name="TextBox 5"/>
          <p:cNvSpPr txBox="1"/>
          <p:nvPr/>
        </p:nvSpPr>
        <p:spPr>
          <a:xfrm>
            <a:off x="2648259" y="6234051"/>
            <a:ext cx="3219141" cy="38100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IN" dirty="0" smtClean="0">
                <a:latin typeface="NikoshBAN" pitchFamily="2" charset="0"/>
                <a:cs typeface="NikoshBAN" pitchFamily="2" charset="0"/>
              </a:rPr>
              <a:t>বিভিন্ন অফিস সফটওয়্যার</a:t>
            </a:r>
            <a:endParaRPr lang="en-US" dirty="0">
              <a:latin typeface="NikoshBAN" pitchFamily="2" charset="0"/>
              <a:cs typeface="NikoshBAN"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76400" y="3962400"/>
            <a:ext cx="5410200" cy="2284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6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600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6000" fill="hold" nodeType="click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ppt_x"/>
                                          </p:val>
                                        </p:tav>
                                        <p:tav tm="100000">
                                          <p:val>
                                            <p:strVal val="#ppt_x"/>
                                          </p:val>
                                        </p:tav>
                                      </p:tavLst>
                                    </p:anim>
                                    <p:anim calcmode="lin" valueType="num">
                                      <p:cBhvr additive="base">
                                        <p:cTn id="2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000" fill="hold"/>
                                        <p:tgtEl>
                                          <p:spTgt spid="6"/>
                                        </p:tgtEl>
                                        <p:attrNameLst>
                                          <p:attrName>ppt_x</p:attrName>
                                        </p:attrNameLst>
                                      </p:cBhvr>
                                      <p:tavLst>
                                        <p:tav tm="0">
                                          <p:val>
                                            <p:strVal val="#ppt_x"/>
                                          </p:val>
                                        </p:tav>
                                        <p:tav tm="100000">
                                          <p:val>
                                            <p:strVal val="#ppt_x"/>
                                          </p:val>
                                        </p:tav>
                                      </p:tavLst>
                                    </p:anim>
                                    <p:anim calcmode="lin" valueType="num">
                                      <p:cBhvr additive="base">
                                        <p:cTn id="31"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accel="6000" fill="hold" nodeType="clickEffect">
                                  <p:stCondLst>
                                    <p:cond delay="5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33600"/>
            <a:ext cx="79248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bn-IN" sz="4800" dirty="0" smtClean="0">
                <a:latin typeface="NikoshBAN" pitchFamily="2" charset="0"/>
                <a:cs typeface="NikoshBAN" pitchFamily="2" charset="0"/>
              </a:rPr>
              <a:t>ওয়্যার্ড প্রসেসরে লেখালেখি ও সাজসজ্জা </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676400"/>
            <a:ext cx="7391400" cy="2800767"/>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bn-IN" sz="3600" dirty="0" smtClean="0">
                <a:latin typeface="NikoshBAN" pitchFamily="2" charset="0"/>
                <a:cs typeface="NikoshBAN" pitchFamily="2" charset="0"/>
              </a:rPr>
              <a:t>এই পাঠ শেষে শিক্ষার্থীরা---</a:t>
            </a:r>
          </a:p>
          <a:p>
            <a:r>
              <a:rPr lang="bn-IN" sz="2800" dirty="0" smtClean="0">
                <a:latin typeface="NikoshBAN" pitchFamily="2" charset="0"/>
                <a:cs typeface="NikoshBAN" pitchFamily="2" charset="0"/>
              </a:rPr>
              <a:t>১। ওয়ার্ড প্রসেসরের সুবিধাগুলো উল্লেখ করতে পারবে।</a:t>
            </a:r>
          </a:p>
          <a:p>
            <a:r>
              <a:rPr lang="bn-IN" sz="2800" dirty="0" smtClean="0">
                <a:latin typeface="NikoshBAN" pitchFamily="2" charset="0"/>
                <a:cs typeface="NikoshBAN" pitchFamily="2" charset="0"/>
              </a:rPr>
              <a:t>২। ওয়ার্ড প্রসেসর ব্যবহারের কৌশল ব্যাখ্যা করতে পারবে।</a:t>
            </a:r>
          </a:p>
          <a:p>
            <a:r>
              <a:rPr lang="bn-IN" sz="2800" dirty="0" smtClean="0">
                <a:latin typeface="NikoshBAN" pitchFamily="2" charset="0"/>
                <a:cs typeface="NikoshBAN" pitchFamily="2" charset="0"/>
              </a:rPr>
              <a:t>৩। ওয়ার্ড প্রসেসরের মাধ্যমে ফন্ট নির্বাচন, সাইজ ও রঙ  করতে </a:t>
            </a:r>
          </a:p>
          <a:p>
            <a:r>
              <a:rPr lang="bn-IN" sz="2800" dirty="0">
                <a:latin typeface="NikoshBAN" pitchFamily="2" charset="0"/>
                <a:cs typeface="NikoshBAN" pitchFamily="2" charset="0"/>
              </a:rPr>
              <a:t> </a:t>
            </a:r>
            <a:r>
              <a:rPr lang="bn-IN" sz="2800" dirty="0" smtClean="0">
                <a:latin typeface="NikoshBAN" pitchFamily="2" charset="0"/>
                <a:cs typeface="NikoshBAN" pitchFamily="2" charset="0"/>
              </a:rPr>
              <a:t>    পারবে।</a:t>
            </a:r>
          </a:p>
          <a:p>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 name="TextBox 2"/>
          <p:cNvSpPr txBox="1"/>
          <p:nvPr/>
        </p:nvSpPr>
        <p:spPr>
          <a:xfrm>
            <a:off x="2286000" y="762000"/>
            <a:ext cx="1828800" cy="707886"/>
          </a:xfrm>
          <a:prstGeom prst="rect">
            <a:avLst/>
          </a:prstGeom>
          <a:solidFill>
            <a:schemeClr val="accent1">
              <a:lumMod val="60000"/>
              <a:lumOff val="40000"/>
            </a:schemeClr>
          </a:solidFill>
        </p:spPr>
        <p:txBody>
          <a:bodyPr wrap="square" rtlCol="0">
            <a:spAutoFit/>
          </a:bodyPr>
          <a:lstStyle/>
          <a:p>
            <a:r>
              <a:rPr lang="bn-IN" sz="4000" dirty="0" smtClean="0">
                <a:latin typeface="NikoshBAN" pitchFamily="2" charset="0"/>
                <a:cs typeface="NikoshBAN" pitchFamily="2" charset="0"/>
              </a:rPr>
              <a:t>শিখনফল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amond(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to="" calcmode="lin" valueType="num">
                                      <p:cBhvr>
                                        <p:cTn id="24" dur="1" fill="hold"/>
                                        <p:tgtEl>
                                          <p:spTgt spid="4">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diamond(in)">
                                      <p:cBhvr>
                                        <p:cTn id="29" dur="2000"/>
                                        <p:tgtEl>
                                          <p:spTgt spid="4">
                                            <p:txEl>
                                              <p:pRg st="3" end="3"/>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amond(in)">
                                      <p:cBhvr>
                                        <p:cTn id="3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905000"/>
            <a:ext cx="72390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sz="3200" dirty="0" smtClean="0">
                <a:latin typeface="NikoshBAN" pitchFamily="2" charset="0"/>
                <a:cs typeface="NikoshBAN" pitchFamily="2" charset="0"/>
              </a:rPr>
              <a:t>মানুষের মনের ভাব প্রকাশ করার একটা অন্যতম মাধ্যম হলো লেখালেখি করা। হতে পারে সেটা কবিতা, গল্প, উপন্যাস ইত্যাদি। এসব লেখালেখির জন্য রয়েছে নানা ধরনের সফটওয়্যার। এসব সফটওয়্যারকে বলা হয় অফিস সফটওয়্যার ।</a:t>
            </a:r>
          </a:p>
          <a:p>
            <a:pPr algn="just"/>
            <a:endParaRPr lang="en-US" sz="3200" dirty="0">
              <a:latin typeface="NikoshBAN" pitchFamily="2" charset="0"/>
              <a:cs typeface="NikoshBAN" pitchFamily="2" charset="0"/>
            </a:endParaRPr>
          </a:p>
        </p:txBody>
      </p:sp>
      <p:sp>
        <p:nvSpPr>
          <p:cNvPr id="3" name="TextBox 2"/>
          <p:cNvSpPr txBox="1"/>
          <p:nvPr/>
        </p:nvSpPr>
        <p:spPr>
          <a:xfrm>
            <a:off x="1752600" y="838200"/>
            <a:ext cx="2286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err="1" smtClean="0">
                <a:latin typeface="NikoshBAN" pitchFamily="2" charset="0"/>
                <a:cs typeface="NikoshBAN" pitchFamily="2" charset="0"/>
              </a:rPr>
              <a:t>ওয়ার্ড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প্রসেসর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8119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plus(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908" y="1752600"/>
            <a:ext cx="3810000" cy="254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1719696"/>
            <a:ext cx="3790950" cy="2527300"/>
          </a:xfrm>
          <a:prstGeom prst="rect">
            <a:avLst/>
          </a:prstGeom>
        </p:spPr>
      </p:pic>
      <p:sp>
        <p:nvSpPr>
          <p:cNvPr id="4" name="TextBox 3"/>
          <p:cNvSpPr txBox="1"/>
          <p:nvPr/>
        </p:nvSpPr>
        <p:spPr>
          <a:xfrm>
            <a:off x="1676400" y="4495800"/>
            <a:ext cx="1531917" cy="461665"/>
          </a:xfrm>
          <a:prstGeom prst="rect">
            <a:avLst/>
          </a:prstGeom>
          <a:solidFill>
            <a:schemeClr val="accent2">
              <a:lumMod val="40000"/>
              <a:lumOff val="60000"/>
            </a:schemeClr>
          </a:solidFill>
        </p:spPr>
        <p:txBody>
          <a:bodyPr wrap="square" rtlCol="0">
            <a:spAutoFit/>
          </a:bodyPr>
          <a:lstStyle/>
          <a:p>
            <a:pPr algn="ctr"/>
            <a:r>
              <a:rPr lang="bn-IN" sz="2400" dirty="0" smtClean="0">
                <a:latin typeface="NikoshBAN" pitchFamily="2" charset="0"/>
                <a:cs typeface="NikoshBAN" pitchFamily="2" charset="0"/>
              </a:rPr>
              <a:t>হাতে লেখা </a:t>
            </a:r>
            <a:endParaRPr lang="en-US" sz="2400" dirty="0">
              <a:latin typeface="NikoshBAN" pitchFamily="2" charset="0"/>
              <a:cs typeface="NikoshBAN" pitchFamily="2" charset="0"/>
            </a:endParaRPr>
          </a:p>
        </p:txBody>
      </p:sp>
      <p:sp>
        <p:nvSpPr>
          <p:cNvPr id="5" name="TextBox 4"/>
          <p:cNvSpPr txBox="1"/>
          <p:nvPr/>
        </p:nvSpPr>
        <p:spPr>
          <a:xfrm>
            <a:off x="5057775" y="4572000"/>
            <a:ext cx="3276600" cy="461665"/>
          </a:xfrm>
          <a:prstGeom prst="rect">
            <a:avLst/>
          </a:prstGeom>
          <a:solidFill>
            <a:schemeClr val="accent2">
              <a:lumMod val="40000"/>
              <a:lumOff val="60000"/>
            </a:schemeClr>
          </a:solidFill>
        </p:spPr>
        <p:txBody>
          <a:bodyPr wrap="square" rtlCol="0">
            <a:spAutoFit/>
          </a:bodyPr>
          <a:lstStyle/>
          <a:p>
            <a:r>
              <a:rPr lang="bn-IN" sz="2400" dirty="0" smtClean="0">
                <a:latin typeface="NikoshBAN" pitchFamily="2" charset="0"/>
                <a:cs typeface="NikoshBAN" pitchFamily="2" charset="0"/>
              </a:rPr>
              <a:t>ওয়্যার্ড প্রসেসরের মাধ্যমে লেখা</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xmlns="" val="34542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04800"/>
            <a:ext cx="4419600" cy="584775"/>
          </a:xfrm>
          <a:prstGeom prst="rect">
            <a:avLst/>
          </a:prstGeom>
          <a:solidFill>
            <a:schemeClr val="accent2">
              <a:lumMod val="40000"/>
              <a:lumOff val="60000"/>
            </a:schemeClr>
          </a:solidFill>
        </p:spPr>
        <p:txBody>
          <a:bodyPr wrap="square" rtlCol="0">
            <a:spAutoFit/>
          </a:bodyPr>
          <a:lstStyle/>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ওয়ার্ড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প্রসেসরে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সুবিধা</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 name="TextBox 2"/>
          <p:cNvSpPr txBox="1"/>
          <p:nvPr/>
        </p:nvSpPr>
        <p:spPr>
          <a:xfrm>
            <a:off x="685800" y="990600"/>
            <a:ext cx="8153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নির্ভূলভাবে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লেখালেখির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সংশোধন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TextBox 3"/>
          <p:cNvSpPr txBox="1"/>
          <p:nvPr/>
        </p:nvSpPr>
        <p:spPr>
          <a:xfrm>
            <a:off x="685800" y="1676400"/>
            <a:ext cx="8153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err="1" smtClean="0">
                <a:latin typeface="NikoshBAN" pitchFamily="2" charset="0"/>
                <a:cs typeface="NikoshBAN" pitchFamily="2" charset="0"/>
              </a:rPr>
              <a:t>সম্পাদনার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সুযোগ</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নান্দনিকভাবে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উপস্থাপন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5" name="TextBox 4"/>
          <p:cNvSpPr txBox="1"/>
          <p:nvPr/>
        </p:nvSpPr>
        <p:spPr>
          <a:xfrm>
            <a:off x="685800" y="3352800"/>
            <a:ext cx="80772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গ্রাফ</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টেবিল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সংযোজন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ডকুমেন্টকে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আকর্ষনীয়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6" name="TextBox 5"/>
          <p:cNvSpPr txBox="1"/>
          <p:nvPr/>
        </p:nvSpPr>
        <p:spPr>
          <a:xfrm>
            <a:off x="685800" y="2362200"/>
            <a:ext cx="8077200"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নানাভাবে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উপস্থাপন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ছোট-বড়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রঙ্গিন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বক্স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উপস্থাপন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7" name="TextBox 6"/>
          <p:cNvSpPr txBox="1"/>
          <p:nvPr/>
        </p:nvSpPr>
        <p:spPr>
          <a:xfrm>
            <a:off x="685800" y="3886200"/>
            <a:ext cx="8077200"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err="1" smtClean="0">
                <a:latin typeface="NikoshBAN" pitchFamily="2" charset="0"/>
                <a:cs typeface="NikoshBAN" pitchFamily="2" charset="0"/>
              </a:rPr>
              <a:t>ডকুমেন্ট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সংরক্ষন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হয়না</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8" name="TextBox 7"/>
          <p:cNvSpPr txBox="1"/>
          <p:nvPr/>
        </p:nvSpPr>
        <p:spPr>
          <a:xfrm>
            <a:off x="685800" y="4876800"/>
            <a:ext cx="80772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একাধিক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ডকুমেন্ট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9" name="TextBox 8"/>
          <p:cNvSpPr txBox="1"/>
          <p:nvPr/>
        </p:nvSpPr>
        <p:spPr>
          <a:xfrm>
            <a:off x="685800" y="5562600"/>
            <a:ext cx="8077200" cy="830997"/>
          </a:xfrm>
          <a:prstGeom prst="rect">
            <a:avLst/>
          </a:prstGeom>
        </p:spPr>
        <p:style>
          <a:lnRef idx="0">
            <a:scrgbClr r="0" g="0" b="0"/>
          </a:lnRef>
          <a:fillRef idx="1002">
            <a:schemeClr val="dk2"/>
          </a:fillRef>
          <a:effectRef idx="0">
            <a:scrgbClr r="0" g="0" b="0"/>
          </a:effectRef>
          <a:fontRef idx="major"/>
        </p:style>
        <p:txBody>
          <a:bodyPr wrap="square" rtlCol="0">
            <a:spAutoFit/>
          </a:bodyPr>
          <a:lstStyle/>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কাগজের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ফাইলের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ওয়ার্ড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প্রসেসরে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ফাইল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সহজেই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সংরক্ষন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edg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plus(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amond(in)">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533802392"/>
              </p:ext>
            </p:extLst>
          </p:nvPr>
        </p:nvGraphicFramePr>
        <p:xfrm>
          <a:off x="1600200" y="144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362200" y="457200"/>
            <a:ext cx="4267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0236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557</Words>
  <Application>Microsoft Office PowerPoint</Application>
  <PresentationFormat>On-screen Show (4:3)</PresentationFormat>
  <Paragraphs>80</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sakfa</dc:creator>
  <cp:lastModifiedBy>HP</cp:lastModifiedBy>
  <cp:revision>113</cp:revision>
  <dcterms:created xsi:type="dcterms:W3CDTF">2006-08-16T00:00:00Z</dcterms:created>
  <dcterms:modified xsi:type="dcterms:W3CDTF">2020-09-25T04:01:26Z</dcterms:modified>
</cp:coreProperties>
</file>