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A5AB2-D134-4010-A8E5-84B76B3C7F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72B259-D261-4A46-AE7B-FF4DD297B8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1A3E6-65DD-44CA-84BC-D9FDE6543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CA01-FBB7-41FE-A307-D13149790289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9230F-1267-4900-9BC0-B46539569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B26EB8-FAD3-4E88-965E-8E68AE338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D401-199E-4DC7-AEF1-AAB2786A2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46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B56F1-524D-45D1-8AD1-444AE0C6F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AA3CBB-C5FD-426E-97B6-5B4E95D33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F93E4-49CE-4B7D-9060-B22094A04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CA01-FBB7-41FE-A307-D13149790289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ED5B8-539C-469E-A903-38DEB6DDC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ACAB23-2796-4368-B6E1-563459035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D401-199E-4DC7-AEF1-AAB2786A2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246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DB8EED-509C-4A33-85DA-44820F1E2C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C08D62-6BB4-4BB0-9280-41EB3BF02C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22EDFC-F22E-41EA-AC27-C13366454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CA01-FBB7-41FE-A307-D13149790289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FB815-4D19-4627-AD82-84F1C387C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924A9-3C69-43D4-9E46-072422D9C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D401-199E-4DC7-AEF1-AAB2786A2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3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C43C6-68FC-462A-8494-C2138284E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FB51D-2513-435C-B9B9-E04FBDE19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D4131-CCCD-43CD-8B16-50FEDEB17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CA01-FBB7-41FE-A307-D13149790289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7F874-778A-41A9-8BCD-2670FF6D3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F9D3E-C9D5-4A97-8518-826DA89DC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D401-199E-4DC7-AEF1-AAB2786A2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36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E60F2-E036-4E89-AA3D-70B71386A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FCBDC-31DB-4CFB-A9E5-864526A93D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784FB-CF0F-4795-9F4E-95EDDAEF5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CA01-FBB7-41FE-A307-D13149790289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9E84F8-E6C9-4AA3-B38B-93752AA1E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ABFC00-248C-4F97-B0D8-EA845D64B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D401-199E-4DC7-AEF1-AAB2786A2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35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64788-DD52-4E72-BEAE-F65E79BDF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EAA7C-B367-490A-9688-4C3CC85336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2DBD1F-0B8A-44CA-872A-E101F8C56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1CE5E6-D868-477E-8A3D-7386B91D8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CA01-FBB7-41FE-A307-D13149790289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9562A4-0988-4EFB-87A5-C9301D4E2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BBAAF6-51EC-41B3-992B-6B2850073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D401-199E-4DC7-AEF1-AAB2786A2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76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416B3-77F2-41E4-9469-A3A306B60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5E6CD1-867B-40E1-952A-1693D3C2CB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0AED02-A8AB-4FF2-8C9F-09C2F49F4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AF063B-FC7F-4B6B-9321-5434D809DC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004CA8-D7B5-4B9D-8C05-ACD9B29A5D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9D113E-1619-4C4C-B808-777263A4F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CA01-FBB7-41FE-A307-D13149790289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B1D65D-22FC-4B5D-BE2D-2D315BBD0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3AD4E-5767-4DC3-95DE-1EC496B1E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D401-199E-4DC7-AEF1-AAB2786A2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19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2BDA0-A280-48A8-BDA7-89DEA1326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D18D16-811D-4FF7-9062-D32F2DE93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CA01-FBB7-41FE-A307-D13149790289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49E19F-5070-43F1-B11D-C382D7C76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840A5D-7AFD-4C00-97CC-57341A71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D401-199E-4DC7-AEF1-AAB2786A2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7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026A1-84AB-40E3-A9E3-CF442B38F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CA01-FBB7-41FE-A307-D13149790289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7ADBDB-9526-4C9D-BCD0-2118EBB5A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B09195-4DC3-4FC2-99E9-466DED806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D401-199E-4DC7-AEF1-AAB2786A2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91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8FF0D-6943-448D-BA61-2AF4F2FAF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25E50-8DAB-471C-BAAC-57457ACEB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B5672F-6ABD-4A8E-94CD-35A9CE31B3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73D5A4-102A-41D1-9B66-B7E1067EA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CA01-FBB7-41FE-A307-D13149790289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3BEB1A-686D-459B-8F15-C262478B5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310343-1198-4BB3-91A4-E851583C9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D401-199E-4DC7-AEF1-AAB2786A2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318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8C681-4A47-4B71-B466-81304F40F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CD818C-51B0-4850-A67B-0D54C661B3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C0B3FA-D477-4C74-9E31-800B892901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3A6DCF-E2F7-4BA7-B7DB-E5F878F22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CA01-FBB7-41FE-A307-D13149790289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FD6C32-073D-4685-853D-3AE38E940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6557CF-187B-4730-84A1-FFA2AD200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D401-199E-4DC7-AEF1-AAB2786A2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084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64991A-4721-4ED9-BE7B-B04F5020E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579DD9-D505-472D-9B02-A5D6F03C8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467CDE-DB54-49C8-B68F-B4E295AF3F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FCA01-FBB7-41FE-A307-D13149790289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1E7ECE-39CE-40E9-B8B2-A54672EBBD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EF5E0-7072-42AD-A57F-0FCD451099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9D401-199E-4DC7-AEF1-AAB2786A2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16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FFA038B3-3333-44F9-A39A-5EF8750EF5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398623"/>
              </p:ext>
            </p:extLst>
          </p:nvPr>
        </p:nvGraphicFramePr>
        <p:xfrm>
          <a:off x="25051" y="1947985"/>
          <a:ext cx="12166949" cy="423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4209">
                  <a:extLst>
                    <a:ext uri="{9D8B030D-6E8A-4147-A177-3AD203B41FA5}">
                      <a16:colId xmlns:a16="http://schemas.microsoft.com/office/drawing/2014/main" val="8142188"/>
                    </a:ext>
                  </a:extLst>
                </a:gridCol>
                <a:gridCol w="4604492">
                  <a:extLst>
                    <a:ext uri="{9D8B030D-6E8A-4147-A177-3AD203B41FA5}">
                      <a16:colId xmlns:a16="http://schemas.microsoft.com/office/drawing/2014/main" val="2020488296"/>
                    </a:ext>
                  </a:extLst>
                </a:gridCol>
                <a:gridCol w="3682588">
                  <a:extLst>
                    <a:ext uri="{9D8B030D-6E8A-4147-A177-3AD203B41FA5}">
                      <a16:colId xmlns:a16="http://schemas.microsoft.com/office/drawing/2014/main" val="3350112524"/>
                    </a:ext>
                  </a:extLst>
                </a:gridCol>
                <a:gridCol w="2865660">
                  <a:extLst>
                    <a:ext uri="{9D8B030D-6E8A-4147-A177-3AD203B41FA5}">
                      <a16:colId xmlns:a16="http://schemas.microsoft.com/office/drawing/2014/main" val="2893004045"/>
                    </a:ext>
                  </a:extLst>
                </a:gridCol>
              </a:tblGrid>
              <a:tr h="38712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নম্বর</a:t>
                      </a:r>
                      <a:r>
                        <a:rPr lang="en-US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প্রশ্ন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বাক্যের</a:t>
                      </a:r>
                      <a:r>
                        <a:rPr lang="en-US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ধরন</a:t>
                      </a:r>
                      <a:r>
                        <a:rPr lang="en-US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কারক</a:t>
                      </a:r>
                      <a:r>
                        <a:rPr lang="en-US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991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কারা</a:t>
                      </a:r>
                      <a:r>
                        <a:rPr lang="en-US" sz="2800" b="1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 </a:t>
                      </a:r>
                      <a:r>
                        <a:rPr lang="en-US" sz="2800" b="1" dirty="0" err="1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কে</a:t>
                      </a:r>
                      <a:r>
                        <a:rPr lang="en-US" sz="2800" b="1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বাক্যের</a:t>
                      </a:r>
                      <a:r>
                        <a:rPr lang="en-US" sz="2800" b="1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কর্তা</a:t>
                      </a:r>
                      <a:r>
                        <a:rPr lang="en-US" sz="2800" b="1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প্রধান</a:t>
                      </a:r>
                      <a:r>
                        <a:rPr lang="en-US" sz="2800" b="1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কর্তৃ</a:t>
                      </a:r>
                      <a:r>
                        <a:rPr lang="en-US" sz="2800" b="1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কারক</a:t>
                      </a:r>
                      <a:r>
                        <a:rPr lang="en-US" sz="2800" b="1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402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কি</a:t>
                      </a:r>
                      <a:r>
                        <a:rPr lang="en-US" sz="2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 </a:t>
                      </a:r>
                      <a:r>
                        <a:rPr lang="en-US" sz="2800" b="1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কাকে</a:t>
                      </a:r>
                      <a:r>
                        <a:rPr lang="en-US" sz="2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কর্তার</a:t>
                      </a:r>
                      <a:r>
                        <a:rPr lang="en-US" sz="2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কাজ</a:t>
                      </a:r>
                      <a:r>
                        <a:rPr lang="en-US" sz="2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বোঝাবে</a:t>
                      </a:r>
                      <a:r>
                        <a:rPr lang="en-US" sz="2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কর্ম</a:t>
                      </a:r>
                      <a:r>
                        <a:rPr lang="en-US" sz="2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কারক</a:t>
                      </a:r>
                      <a:r>
                        <a:rPr lang="en-US" sz="2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51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accent2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কিসে</a:t>
                      </a:r>
                      <a:r>
                        <a:rPr lang="en-US" sz="2800" b="1" dirty="0">
                          <a:solidFill>
                            <a:schemeClr val="accent2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 </a:t>
                      </a:r>
                      <a:r>
                        <a:rPr lang="en-US" sz="2800" b="1" dirty="0" err="1">
                          <a:solidFill>
                            <a:schemeClr val="accent2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কি</a:t>
                      </a:r>
                      <a:r>
                        <a:rPr lang="en-US" sz="2800" b="1" dirty="0">
                          <a:solidFill>
                            <a:schemeClr val="accent2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accent2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দিয়ে</a:t>
                      </a:r>
                      <a:r>
                        <a:rPr lang="en-US" sz="2800" b="1" dirty="0">
                          <a:solidFill>
                            <a:schemeClr val="accent2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</a:t>
                      </a:r>
                      <a:r>
                        <a:rPr lang="en-US" sz="2800" b="1" dirty="0" err="1">
                          <a:solidFill>
                            <a:schemeClr val="accent2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কিসের</a:t>
                      </a:r>
                      <a:r>
                        <a:rPr lang="en-US" sz="2800" b="1" dirty="0">
                          <a:solidFill>
                            <a:schemeClr val="accent2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accent2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দ্বারা</a:t>
                      </a:r>
                      <a:r>
                        <a:rPr lang="en-US" sz="2800" b="1" dirty="0">
                          <a:solidFill>
                            <a:schemeClr val="accent2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accent2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মাধ্যম</a:t>
                      </a:r>
                      <a:r>
                        <a:rPr lang="en-US" sz="2800" b="1" dirty="0">
                          <a:solidFill>
                            <a:schemeClr val="accent2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accent2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</a:t>
                      </a:r>
                      <a:r>
                        <a:rPr lang="en-US" sz="2800" b="1" dirty="0">
                          <a:solidFill>
                            <a:schemeClr val="accent2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accent2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সাহায্যকারী</a:t>
                      </a:r>
                      <a:r>
                        <a:rPr lang="en-US" sz="2800" b="1" dirty="0">
                          <a:solidFill>
                            <a:schemeClr val="accent2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accent2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বোঝাবে</a:t>
                      </a:r>
                      <a:r>
                        <a:rPr lang="en-US" sz="2800" b="1" dirty="0">
                          <a:solidFill>
                            <a:schemeClr val="accent2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accent2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করণ</a:t>
                      </a:r>
                      <a:r>
                        <a:rPr lang="en-US" sz="2800" b="1" dirty="0">
                          <a:solidFill>
                            <a:schemeClr val="accent2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accent2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কারক</a:t>
                      </a:r>
                      <a:r>
                        <a:rPr lang="en-US" sz="2800" b="1" dirty="0">
                          <a:solidFill>
                            <a:schemeClr val="accent2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846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কাকে</a:t>
                      </a:r>
                      <a:r>
                        <a:rPr lang="en-US" sz="2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  (</a:t>
                      </a:r>
                      <a:r>
                        <a:rPr lang="en-US" sz="2800" b="1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দান</a:t>
                      </a:r>
                      <a:r>
                        <a:rPr lang="en-US" sz="2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অর্থে</a:t>
                      </a:r>
                      <a:r>
                        <a:rPr lang="en-US" sz="2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স্বত্ব</a:t>
                      </a:r>
                      <a:r>
                        <a:rPr lang="en-US" sz="2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ত্যাগ</a:t>
                      </a:r>
                      <a:r>
                        <a:rPr lang="en-US" sz="2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 </a:t>
                      </a:r>
                      <a:r>
                        <a:rPr lang="en-US" sz="2800" b="1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মহ</a:t>
                      </a:r>
                      <a:r>
                        <a:rPr lang="en-US" sz="2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ৎ </a:t>
                      </a:r>
                      <a:r>
                        <a:rPr lang="en-US" sz="2800" b="1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উদ্দেশ্য</a:t>
                      </a:r>
                      <a:r>
                        <a:rPr lang="en-US" sz="2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সম্প্রদান</a:t>
                      </a:r>
                      <a:r>
                        <a:rPr lang="en-US" sz="2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কারক</a:t>
                      </a:r>
                      <a:r>
                        <a:rPr lang="en-US" sz="2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332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কি</a:t>
                      </a:r>
                      <a:r>
                        <a:rPr lang="en-US" sz="3200" b="1" dirty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থেকে</a:t>
                      </a:r>
                      <a:r>
                        <a:rPr lang="en-US" sz="3200" b="1" dirty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 </a:t>
                      </a:r>
                      <a:r>
                        <a:rPr lang="en-US" sz="3200" b="1" dirty="0" err="1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কিসের</a:t>
                      </a:r>
                      <a:r>
                        <a:rPr lang="en-US" sz="3200" b="1" dirty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থেকে</a:t>
                      </a:r>
                      <a:r>
                        <a:rPr lang="en-US" sz="3200" b="1" dirty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 </a:t>
                      </a:r>
                      <a:r>
                        <a:rPr lang="en-US" sz="3200" b="1" dirty="0" err="1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কোথা</a:t>
                      </a:r>
                      <a:r>
                        <a:rPr lang="en-US" sz="3200" b="1" dirty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থেকে</a:t>
                      </a:r>
                      <a:r>
                        <a:rPr lang="en-US" sz="3200" b="1" dirty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</a:t>
                      </a:r>
                      <a:r>
                        <a:rPr lang="en-US" sz="3200" b="1" dirty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হতে</a:t>
                      </a:r>
                      <a:r>
                        <a:rPr lang="en-US" sz="3200" b="1" dirty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গৃহীত</a:t>
                      </a:r>
                      <a:r>
                        <a:rPr lang="en-US" sz="3200" b="1" dirty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 </a:t>
                      </a:r>
                      <a:r>
                        <a:rPr lang="en-US" sz="3200" b="1" dirty="0" err="1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উৎপন্ন</a:t>
                      </a:r>
                      <a:r>
                        <a:rPr lang="en-US" sz="3200" b="1" dirty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 </a:t>
                      </a:r>
                      <a:r>
                        <a:rPr lang="en-US" sz="3200" b="1" dirty="0" err="1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ভীত</a:t>
                      </a:r>
                      <a:r>
                        <a:rPr lang="en-US" sz="3200" b="1" dirty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 </a:t>
                      </a:r>
                      <a:r>
                        <a:rPr lang="en-US" sz="3200" b="1" dirty="0" err="1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চলিত</a:t>
                      </a:r>
                      <a:r>
                        <a:rPr lang="en-US" sz="3200" b="1" dirty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 </a:t>
                      </a:r>
                      <a:r>
                        <a:rPr lang="en-US" sz="3200" b="1" dirty="0" err="1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আরম্ভ,পতিত,বিরত</a:t>
                      </a:r>
                      <a:r>
                        <a:rPr lang="en-US" sz="3200" b="1" dirty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অপাদান</a:t>
                      </a:r>
                      <a:r>
                        <a:rPr lang="en-US" sz="2800" b="1" dirty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কারক</a:t>
                      </a:r>
                      <a:r>
                        <a:rPr lang="en-US" sz="2800" b="1" dirty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209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কখন</a:t>
                      </a:r>
                      <a:r>
                        <a:rPr lang="en-US" sz="2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 </a:t>
                      </a:r>
                      <a:r>
                        <a:rPr lang="en-US" sz="2800" b="1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কোথায়</a:t>
                      </a:r>
                      <a:r>
                        <a:rPr lang="en-US" sz="2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 </a:t>
                      </a:r>
                      <a:r>
                        <a:rPr lang="en-US" sz="2800" b="1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কবে</a:t>
                      </a:r>
                      <a:r>
                        <a:rPr lang="en-US" sz="2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 </a:t>
                      </a:r>
                      <a:r>
                        <a:rPr lang="en-US" sz="2800" b="1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বিষয়ে</a:t>
                      </a:r>
                      <a:r>
                        <a:rPr lang="en-US" sz="2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স্থান,সময়</a:t>
                      </a:r>
                      <a:r>
                        <a:rPr lang="en-US" sz="2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 </a:t>
                      </a:r>
                      <a:r>
                        <a:rPr lang="en-US" sz="2800" b="1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বিষয়</a:t>
                      </a:r>
                      <a:r>
                        <a:rPr lang="en-US" sz="2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বোঝাবে</a:t>
                      </a:r>
                      <a:r>
                        <a:rPr lang="en-US" sz="2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অধিকরণ</a:t>
                      </a:r>
                      <a:r>
                        <a:rPr lang="en-US" sz="2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কারক</a:t>
                      </a:r>
                      <a:endParaRPr lang="en-US" sz="2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348103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E2790456-87FD-483B-8680-62CDCD5A16AE}"/>
              </a:ext>
            </a:extLst>
          </p:cNvPr>
          <p:cNvSpPr/>
          <p:nvPr/>
        </p:nvSpPr>
        <p:spPr>
          <a:xfrm>
            <a:off x="25051" y="673295"/>
            <a:ext cx="12166949" cy="12746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কারকঃ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বাক্যস্থিত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ক্রিয়াপদের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সহিত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সম্বন্ধ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রাখার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সহজ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পদ্ধতিঃ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9546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117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NikoshBAN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7</cp:revision>
  <dcterms:created xsi:type="dcterms:W3CDTF">2020-09-24T01:02:45Z</dcterms:created>
  <dcterms:modified xsi:type="dcterms:W3CDTF">2020-09-25T01:48:45Z</dcterms:modified>
</cp:coreProperties>
</file>