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  <p:sldMasterId id="2147483749" r:id="rId2"/>
  </p:sldMasterIdLst>
  <p:sldIdLst>
    <p:sldId id="262" r:id="rId3"/>
    <p:sldId id="261" r:id="rId4"/>
    <p:sldId id="263" r:id="rId5"/>
    <p:sldId id="264" r:id="rId6"/>
    <p:sldId id="274" r:id="rId7"/>
    <p:sldId id="265" r:id="rId8"/>
    <p:sldId id="266" r:id="rId9"/>
    <p:sldId id="268" r:id="rId10"/>
    <p:sldId id="269" r:id="rId11"/>
    <p:sldId id="270" r:id="rId12"/>
    <p:sldId id="271" r:id="rId13"/>
    <p:sldId id="272" r:id="rId14"/>
    <p:sldId id="25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45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53A760-87E9-4D35-B1D8-5BB11ED07B53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16E343-82B4-4D0B-B45D-0F490FE0235D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bg2">
            <a:lumMod val="90000"/>
          </a:schemeClr>
        </a:solidFill>
        <a:ln>
          <a:noFill/>
        </a:ln>
      </dgm:spPr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rtl="0"/>
          <a:endParaRPr lang="en-US" sz="1400" b="1" cap="none" spc="0" dirty="0" smtClean="0">
            <a:ln w="11430"/>
            <a:solidFill>
              <a:schemeClr val="accent4">
                <a:lumMod val="10000"/>
              </a:schemeClr>
            </a:soli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  <a:p>
          <a:pPr rtl="0"/>
          <a:r>
            <a:rPr lang="bn-BD" sz="80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rPr>
            <a:t>পরিচিতি</a:t>
          </a:r>
          <a:endParaRPr lang="en-US" sz="8000" b="1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solidFill>
              <a:srgbClr val="FF0000"/>
            </a:solidFill>
            <a:effectLst>
              <a:outerShdw blurRad="50800" algn="tl" rotWithShape="0">
                <a:srgbClr val="000000"/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25F8F6E0-A5B2-491D-83ED-19E9E7160104}" type="parTrans" cxnId="{BE3D134B-D443-4E8A-B5E2-76B63F1180A5}">
      <dgm:prSet/>
      <dgm:spPr/>
      <dgm:t>
        <a:bodyPr/>
        <a:lstStyle/>
        <a:p>
          <a:endParaRPr lang="en-US">
            <a:solidFill>
              <a:schemeClr val="accent4">
                <a:lumMod val="10000"/>
              </a:schemeClr>
            </a:solidFill>
          </a:endParaRPr>
        </a:p>
      </dgm:t>
    </dgm:pt>
    <dgm:pt modelId="{B8D085A5-8128-4884-BE7E-666BC7382FCA}" type="sibTrans" cxnId="{BE3D134B-D443-4E8A-B5E2-76B63F1180A5}">
      <dgm:prSet/>
      <dgm:spPr/>
      <dgm:t>
        <a:bodyPr/>
        <a:lstStyle/>
        <a:p>
          <a:endParaRPr lang="en-US">
            <a:solidFill>
              <a:schemeClr val="accent4">
                <a:lumMod val="10000"/>
              </a:schemeClr>
            </a:solidFill>
          </a:endParaRPr>
        </a:p>
      </dgm:t>
    </dgm:pt>
    <dgm:pt modelId="{EB82FB9B-EC43-4CC6-88CB-A53F2E8714A8}" type="pres">
      <dgm:prSet presAssocID="{BE53A760-87E9-4D35-B1D8-5BB11ED07B5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FD88E8-8AC9-4B1F-A0C4-A20C1D97D604}" type="pres">
      <dgm:prSet presAssocID="{E716E343-82B4-4D0B-B45D-0F490FE0235D}" presName="circle1" presStyleLbl="node1" presStyleIdx="0" presStyleCnt="1" custAng="10800000" custLinFactX="200000" custLinFactNeighborX="296782" custLinFactNeighborY="-537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endParaRPr lang="en-US"/>
        </a:p>
      </dgm:t>
    </dgm:pt>
    <dgm:pt modelId="{9871A64A-1045-472E-94BB-C26A9DBFAFE7}" type="pres">
      <dgm:prSet presAssocID="{E716E343-82B4-4D0B-B45D-0F490FE0235D}" presName="space" presStyleCnt="0"/>
      <dgm:spPr/>
    </dgm:pt>
    <dgm:pt modelId="{508660B7-E931-4D2D-869E-C294046FF6B9}" type="pres">
      <dgm:prSet presAssocID="{E716E343-82B4-4D0B-B45D-0F490FE0235D}" presName="rect1" presStyleLbl="alignAcc1" presStyleIdx="0" presStyleCnt="1" custScaleX="100000" custLinFactNeighborY="2639"/>
      <dgm:spPr/>
      <dgm:t>
        <a:bodyPr/>
        <a:lstStyle/>
        <a:p>
          <a:endParaRPr lang="en-US"/>
        </a:p>
      </dgm:t>
    </dgm:pt>
    <dgm:pt modelId="{AAC36E9C-336F-488E-A8C1-0178D536F410}" type="pres">
      <dgm:prSet presAssocID="{E716E343-82B4-4D0B-B45D-0F490FE0235D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3D134B-D443-4E8A-B5E2-76B63F1180A5}" srcId="{BE53A760-87E9-4D35-B1D8-5BB11ED07B53}" destId="{E716E343-82B4-4D0B-B45D-0F490FE0235D}" srcOrd="0" destOrd="0" parTransId="{25F8F6E0-A5B2-491D-83ED-19E9E7160104}" sibTransId="{B8D085A5-8128-4884-BE7E-666BC7382FCA}"/>
    <dgm:cxn modelId="{90A42146-D2EA-4C88-BA4F-9B1829B50407}" type="presOf" srcId="{BE53A760-87E9-4D35-B1D8-5BB11ED07B53}" destId="{EB82FB9B-EC43-4CC6-88CB-A53F2E8714A8}" srcOrd="0" destOrd="0" presId="urn:microsoft.com/office/officeart/2005/8/layout/target3"/>
    <dgm:cxn modelId="{A88290D1-4F5D-4008-9EB4-81C17BC0D2D7}" type="presOf" srcId="{E716E343-82B4-4D0B-B45D-0F490FE0235D}" destId="{AAC36E9C-336F-488E-A8C1-0178D536F410}" srcOrd="1" destOrd="0" presId="urn:microsoft.com/office/officeart/2005/8/layout/target3"/>
    <dgm:cxn modelId="{C006E8C4-D69D-42CD-8B11-A315FCF51B8F}" type="presOf" srcId="{E716E343-82B4-4D0B-B45D-0F490FE0235D}" destId="{508660B7-E931-4D2D-869E-C294046FF6B9}" srcOrd="0" destOrd="0" presId="urn:microsoft.com/office/officeart/2005/8/layout/target3"/>
    <dgm:cxn modelId="{D73E2347-403E-4365-AB65-F83FCC1B9E0B}" type="presParOf" srcId="{EB82FB9B-EC43-4CC6-88CB-A53F2E8714A8}" destId="{E4FD88E8-8AC9-4B1F-A0C4-A20C1D97D604}" srcOrd="0" destOrd="0" presId="urn:microsoft.com/office/officeart/2005/8/layout/target3"/>
    <dgm:cxn modelId="{767AF14D-16B0-48F8-82A6-CD585673837D}" type="presParOf" srcId="{EB82FB9B-EC43-4CC6-88CB-A53F2E8714A8}" destId="{9871A64A-1045-472E-94BB-C26A9DBFAFE7}" srcOrd="1" destOrd="0" presId="urn:microsoft.com/office/officeart/2005/8/layout/target3"/>
    <dgm:cxn modelId="{C87F26F6-FA5A-4EFF-97B5-75D217EF27F9}" type="presParOf" srcId="{EB82FB9B-EC43-4CC6-88CB-A53F2E8714A8}" destId="{508660B7-E931-4D2D-869E-C294046FF6B9}" srcOrd="2" destOrd="0" presId="urn:microsoft.com/office/officeart/2005/8/layout/target3"/>
    <dgm:cxn modelId="{0FD9B7F9-E766-4DF6-AC07-93613038A4D5}" type="presParOf" srcId="{EB82FB9B-EC43-4CC6-88CB-A53F2E8714A8}" destId="{AAC36E9C-336F-488E-A8C1-0178D536F410}" srcOrd="3" destOrd="0" presId="urn:microsoft.com/office/officeart/2005/8/layout/target3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FD88E8-8AC9-4B1F-A0C4-A20C1D97D604}">
      <dsp:nvSpPr>
        <dsp:cNvPr id="0" name=""/>
        <dsp:cNvSpPr/>
      </dsp:nvSpPr>
      <dsp:spPr>
        <a:xfrm rot="10800000">
          <a:off x="5678218" y="-6137"/>
          <a:ext cx="1142999" cy="1142999"/>
        </a:xfrm>
        <a:prstGeom prst="pie">
          <a:avLst>
            <a:gd name="adj1" fmla="val 5400000"/>
            <a:gd name="adj2" fmla="val 16200000"/>
          </a:avLst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</dsp:sp>
    <dsp:sp modelId="{508660B7-E931-4D2D-869E-C294046FF6B9}">
      <dsp:nvSpPr>
        <dsp:cNvPr id="0" name=""/>
        <dsp:cNvSpPr/>
      </dsp:nvSpPr>
      <dsp:spPr>
        <a:xfrm>
          <a:off x="571499" y="0"/>
          <a:ext cx="5753100" cy="1142999"/>
        </a:xfrm>
        <a:prstGeom prst="rect">
          <a:avLst/>
        </a:prstGeom>
        <a:solidFill>
          <a:schemeClr val="bg2">
            <a:lumMod val="90000"/>
          </a:scheme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cap="none" spc="0" dirty="0" smtClean="0">
            <a:ln w="11430"/>
            <a:solidFill>
              <a:schemeClr val="accent4">
                <a:lumMod val="10000"/>
              </a:schemeClr>
            </a:soli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8000" b="1" kern="1200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rPr>
            <a:t>পরিচিতি</a:t>
          </a:r>
          <a:endParaRPr lang="en-US" sz="8000" b="1" kern="1200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solidFill>
              <a:srgbClr val="FF0000"/>
            </a:solidFill>
            <a:effectLst>
              <a:outerShdw blurRad="50800" algn="tl" rotWithShape="0">
                <a:srgbClr val="000000"/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571499" y="0"/>
        <a:ext cx="5753100" cy="11429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76B00-F7D0-4D39-9794-6CEF1451D118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D8046-71E6-49A4-9B83-DFBA5B3B7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466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76B00-F7D0-4D39-9794-6CEF1451D118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D8046-71E6-49A4-9B83-DFBA5B3B7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173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76B00-F7D0-4D39-9794-6CEF1451D118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D8046-71E6-49A4-9B83-DFBA5B3B7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608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76B00-F7D0-4D39-9794-6CEF1451D118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D8046-71E6-49A4-9B83-DFBA5B3B7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5539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24BA-2DE1-4BCB-AE1A-19C6E1A52A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FB5CE-1A66-42D0-B8C2-CBDEFA5545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758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24BA-2DE1-4BCB-AE1A-19C6E1A52A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FB5CE-1A66-42D0-B8C2-CBDEFA5545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4397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24BA-2DE1-4BCB-AE1A-19C6E1A52A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FB5CE-1A66-42D0-B8C2-CBDEFA5545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7351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24BA-2DE1-4BCB-AE1A-19C6E1A52A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FB5CE-1A66-42D0-B8C2-CBDEFA5545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3858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24BA-2DE1-4BCB-AE1A-19C6E1A52A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FB5CE-1A66-42D0-B8C2-CBDEFA5545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8047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24BA-2DE1-4BCB-AE1A-19C6E1A52A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FB5CE-1A66-42D0-B8C2-CBDEFA5545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0600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24BA-2DE1-4BCB-AE1A-19C6E1A52A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FB5CE-1A66-42D0-B8C2-CBDEFA5545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493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76B00-F7D0-4D39-9794-6CEF1451D118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D8046-71E6-49A4-9B83-DFBA5B3B7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8241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24BA-2DE1-4BCB-AE1A-19C6E1A52A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FB5CE-1A66-42D0-B8C2-CBDEFA5545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7491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24BA-2DE1-4BCB-AE1A-19C6E1A52A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FB5CE-1A66-42D0-B8C2-CBDEFA5545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1487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24BA-2DE1-4BCB-AE1A-19C6E1A52A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FB5CE-1A66-42D0-B8C2-CBDEFA5545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4523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24BA-2DE1-4BCB-AE1A-19C6E1A52A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FB5CE-1A66-42D0-B8C2-CBDEFA5545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3657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pattFill prst="pct7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0843877" y="6273800"/>
            <a:ext cx="10687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35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নাসরিন</a:t>
            </a:r>
            <a:r>
              <a:rPr lang="en-US" sz="135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5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সুলতানা</a:t>
            </a:r>
            <a:endParaRPr lang="en-US" sz="135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5-Point Star 1"/>
          <p:cNvSpPr/>
          <p:nvPr userDrawn="1"/>
        </p:nvSpPr>
        <p:spPr>
          <a:xfrm>
            <a:off x="10591800" y="6347642"/>
            <a:ext cx="252077" cy="22152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14300" y="101600"/>
            <a:ext cx="11963400" cy="6642100"/>
          </a:xfrm>
          <a:prstGeom prst="rect">
            <a:avLst/>
          </a:prstGeom>
          <a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10591800" y="62865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b="1" dirty="0" err="1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নাসরিন</a:t>
            </a:r>
            <a:r>
              <a:rPr lang="en-US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সুলতানা</a:t>
            </a:r>
            <a:endParaRPr lang="en-US" b="1" dirty="0">
              <a:ln>
                <a:solidFill>
                  <a:prstClr val="black"/>
                </a:solidFill>
              </a:ln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198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76B00-F7D0-4D39-9794-6CEF1451D118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D8046-71E6-49A4-9B83-DFBA5B3B7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681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76B00-F7D0-4D39-9794-6CEF1451D118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D8046-71E6-49A4-9B83-DFBA5B3B7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759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76B00-F7D0-4D39-9794-6CEF1451D118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D8046-71E6-49A4-9B83-DFBA5B3B7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922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76B00-F7D0-4D39-9794-6CEF1451D118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D8046-71E6-49A4-9B83-DFBA5B3B7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944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76B00-F7D0-4D39-9794-6CEF1451D118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D8046-71E6-49A4-9B83-DFBA5B3B7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38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76B00-F7D0-4D39-9794-6CEF1451D118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D8046-71E6-49A4-9B83-DFBA5B3B7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740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76B00-F7D0-4D39-9794-6CEF1451D118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D8046-71E6-49A4-9B83-DFBA5B3B7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106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76B00-F7D0-4D39-9794-6CEF1451D118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0D8046-71E6-49A4-9B83-DFBA5B3B7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630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51624BA-2DE1-4BCB-AE1A-19C6E1A52A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9/26/2020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1BFFB5CE-1A66-42D0-B8C2-CBDEFA5545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211FF64-CAEC-406D-B908-25B9094D32A1}"/>
              </a:ext>
            </a:extLst>
          </p:cNvPr>
          <p:cNvSpPr/>
          <p:nvPr userDrawn="1"/>
        </p:nvSpPr>
        <p:spPr>
          <a:xfrm>
            <a:off x="126611" y="117566"/>
            <a:ext cx="11915336" cy="66228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5438" tIns="37719" rIns="75438" bIns="37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 sz="1485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556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7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1"/>
            <a:ext cx="12192001" cy="696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99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8376" y="-424126"/>
            <a:ext cx="13128751" cy="77062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18850" y="654882"/>
            <a:ext cx="9170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n w="0">
                  <a:solidFill>
                    <a:srgbClr val="00B05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800" b="1" dirty="0">
                <a:ln w="0">
                  <a:solidFill>
                    <a:srgbClr val="00B05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0">
                  <a:solidFill>
                    <a:srgbClr val="00B05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bn-IN" sz="4800" b="1" dirty="0" smtClean="0">
                <a:ln w="0">
                  <a:solidFill>
                    <a:srgbClr val="00B05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ঃ সময়-৮মিনিট</a:t>
            </a:r>
            <a:r>
              <a:rPr lang="en-US" sz="4800" b="1" dirty="0" smtClean="0">
                <a:ln w="0">
                  <a:solidFill>
                    <a:srgbClr val="00B05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n w="0">
                <a:solidFill>
                  <a:srgbClr val="00B050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6128" y="4136903"/>
            <a:ext cx="81247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হেডফোন ব্যবহারের সুবিধা ও অসুবিধা গুলো লিখ ।</a:t>
            </a:r>
            <a:endParaRPr lang="en-US" sz="40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582" y="1646021"/>
            <a:ext cx="2279402" cy="233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201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8376" y="-424126"/>
            <a:ext cx="13128751" cy="770625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57937" y="1107693"/>
            <a:ext cx="650370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spc="-150" dirty="0" err="1" smtClean="0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IN" sz="4800" b="1" spc="-150" dirty="0" smtClean="0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 সময় ৮মিনিট</a:t>
            </a:r>
            <a:endParaRPr lang="en-US" sz="4800" b="1" spc="-150" dirty="0">
              <a:ln>
                <a:solidFill>
                  <a:srgbClr val="00B0F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3039" y="2689114"/>
            <a:ext cx="709352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মনিটর কী ধরণের ডিভাইস ?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হেডফোনের ১টি অসুবিধা বল ?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স্পিকার কী ?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প্রজেক্টর কেন ব্যবহার করা হয় ?</a:t>
            </a:r>
          </a:p>
          <a:p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061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8376" y="-424126"/>
            <a:ext cx="13128751" cy="770625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85455" y="2730944"/>
            <a:ext cx="8991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400" dirty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dirty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হয়নি এমন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২টি ডিভাইসের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4400" dirty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400" dirty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400" dirty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400" dirty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2007" y="820589"/>
            <a:ext cx="463941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6000" b="1" spc="-15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6000" b="1" spc="-150" dirty="0" err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ড়ি</a:t>
            </a:r>
            <a:r>
              <a:rPr lang="bn-BD" sz="6000" b="1" spc="-15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</a:t>
            </a:r>
            <a:r>
              <a:rPr lang="bn-BD" sz="6000" b="1" spc="-15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bn-IN" sz="6000" b="1" spc="-15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endParaRPr lang="en-US" sz="6000" b="1" spc="-150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742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8376" y="-424126"/>
            <a:ext cx="13128751" cy="7706251"/>
          </a:xfrm>
          <a:prstGeom prst="rect">
            <a:avLst/>
          </a:prstGeom>
        </p:spPr>
      </p:pic>
      <p:pic>
        <p:nvPicPr>
          <p:cNvPr id="4" name="Picture 3" descr="ZAKIR_1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43349" y="2474303"/>
            <a:ext cx="4305300" cy="3781425"/>
          </a:xfrm>
          <a:prstGeom prst="rect">
            <a:avLst/>
          </a:prstGeom>
        </p:spPr>
      </p:pic>
      <p:pic>
        <p:nvPicPr>
          <p:cNvPr id="6" name="Picture 5" descr="Zakir_46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71418" y="2493352"/>
            <a:ext cx="3268132" cy="3781425"/>
          </a:xfrm>
          <a:prstGeom prst="rect">
            <a:avLst/>
          </a:prstGeom>
        </p:spPr>
      </p:pic>
      <p:pic>
        <p:nvPicPr>
          <p:cNvPr id="7" name="Picture 6" descr="Zakir_46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2343" y="2474303"/>
            <a:ext cx="3268132" cy="37814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36732" y="518747"/>
            <a:ext cx="443999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6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66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45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8376" y="-424126"/>
            <a:ext cx="13128751" cy="770625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6477" y="800100"/>
            <a:ext cx="10489223" cy="2521834"/>
          </a:xfr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 w="76200"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prstTxWarp prst="textPlain">
              <a:avLst/>
            </a:prstTxWarp>
            <a:noAutofit/>
          </a:bodyPr>
          <a:lstStyle/>
          <a:p>
            <a:r>
              <a:rPr lang="bn-IN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তথ্য ও যোগাযোগ প্রযুক্তি ক্লাসে সকলকে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0958" y="2708638"/>
            <a:ext cx="8546123" cy="3448930"/>
          </a:xfrm>
          <a:prstGeom prst="rect">
            <a:avLst/>
          </a:prstGeom>
          <a:noFill/>
        </p:spPr>
        <p:txBody>
          <a:bodyPr>
            <a:prstTxWarp prst="textArchDownPour">
              <a:avLst>
                <a:gd name="adj1" fmla="val 177876"/>
                <a:gd name="adj2" fmla="val 31881"/>
              </a:avLst>
            </a:prstTxWarp>
            <a:spAutoFit/>
          </a:bodyPr>
          <a:lstStyle/>
          <a:p>
            <a:pPr algn="ctr">
              <a:defRPr/>
            </a:pPr>
            <a:r>
              <a:rPr lang="bn-BD" sz="19900" dirty="0"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9900" dirty="0"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9683911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8376" y="-424126"/>
            <a:ext cx="13128751" cy="7706251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362200" y="592891"/>
            <a:ext cx="6324600" cy="1149133"/>
            <a:chOff x="2362200" y="513762"/>
            <a:chExt cx="6324600" cy="1149133"/>
          </a:xfrm>
        </p:grpSpPr>
        <p:graphicFrame>
          <p:nvGraphicFramePr>
            <p:cNvPr id="9" name="Diagram 8"/>
            <p:cNvGraphicFramePr/>
            <p:nvPr>
              <p:extLst>
                <p:ext uri="{D42A27DB-BD31-4B8C-83A1-F6EECF244321}">
                  <p14:modId xmlns:p14="http://schemas.microsoft.com/office/powerpoint/2010/main" val="1610480241"/>
                </p:ext>
              </p:extLst>
            </p:nvPr>
          </p:nvGraphicFramePr>
          <p:xfrm>
            <a:off x="2362200" y="519895"/>
            <a:ext cx="6324600" cy="1143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4" name="Pie 13"/>
            <p:cNvSpPr/>
            <p:nvPr/>
          </p:nvSpPr>
          <p:spPr>
            <a:xfrm>
              <a:off x="2373085" y="513762"/>
              <a:ext cx="1142999" cy="1142999"/>
            </a:xfrm>
            <a:prstGeom prst="pie">
              <a:avLst>
                <a:gd name="adj1" fmla="val 5400000"/>
                <a:gd name="adj2" fmla="val 16200000"/>
              </a:avLst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</p:grpSp>
      <p:sp>
        <p:nvSpPr>
          <p:cNvPr id="10" name="aa"/>
          <p:cNvSpPr txBox="1">
            <a:spLocks/>
          </p:cNvSpPr>
          <p:nvPr/>
        </p:nvSpPr>
        <p:spPr>
          <a:xfrm>
            <a:off x="615467" y="1880012"/>
            <a:ext cx="3767081" cy="413653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endParaRPr lang="en-US" sz="7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33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3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3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300" b="1" u="sng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en-US" sz="1400" dirty="0" smtClean="0">
              <a:latin typeface="NikoshBAN" pitchFamily="2" charset="0"/>
            </a:endParaRPr>
          </a:p>
          <a:p>
            <a:pPr algn="ctr">
              <a:buNone/>
            </a:pP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</a:rPr>
              <a:t>মোঃ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</a:rPr>
              <a:t>আরিফ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</a:rPr>
              <a:t>হোসেন</a:t>
            </a:r>
            <a:endParaRPr lang="en-US" sz="2800" dirty="0" smtClean="0">
              <a:solidFill>
                <a:srgbClr val="002060"/>
              </a:solidFill>
              <a:latin typeface="NikoshBAN" pitchFamily="2" charset="0"/>
            </a:endParaRPr>
          </a:p>
          <a:p>
            <a:pPr algn="ctr">
              <a:buNone/>
            </a:pPr>
            <a:r>
              <a:rPr lang="en-US" sz="2800" dirty="0" err="1" smtClean="0">
                <a:latin typeface="NikoshBAN" pitchFamily="2" charset="0"/>
              </a:rPr>
              <a:t>সহকারী</a:t>
            </a:r>
            <a:r>
              <a:rPr lang="en-US" sz="2800" dirty="0" smtClean="0">
                <a:latin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</a:rPr>
              <a:t>শিক্ষক</a:t>
            </a:r>
            <a:r>
              <a:rPr lang="en-US" sz="2800" dirty="0" smtClean="0">
                <a:latin typeface="NikoshBAN" pitchFamily="2" charset="0"/>
              </a:rPr>
              <a:t> (</a:t>
            </a:r>
            <a:r>
              <a:rPr lang="en-US" sz="2800" dirty="0" err="1" smtClean="0">
                <a:latin typeface="NikoshBAN" pitchFamily="2" charset="0"/>
              </a:rPr>
              <a:t>কম্পিউটার</a:t>
            </a:r>
            <a:r>
              <a:rPr lang="en-US" sz="2800" dirty="0" smtClean="0">
                <a:latin typeface="NikoshBAN" pitchFamily="2" charset="0"/>
              </a:rPr>
              <a:t>)</a:t>
            </a:r>
          </a:p>
          <a:p>
            <a:pPr algn="ctr">
              <a:buNone/>
            </a:pPr>
            <a:endParaRPr lang="en-US" sz="1100" dirty="0" smtClean="0">
              <a:latin typeface="NikoshBAN" pitchFamily="2" charset="0"/>
            </a:endParaRPr>
          </a:p>
          <a:p>
            <a:pPr algn="ctr">
              <a:buNone/>
            </a:pP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</a:rPr>
              <a:t>শিকারমঙ্গল</a:t>
            </a:r>
            <a:r>
              <a:rPr lang="en-US" sz="2800" b="1" dirty="0">
                <a:solidFill>
                  <a:srgbClr val="7030A0"/>
                </a:solidFill>
                <a:latin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</a:rPr>
              <a:t>মাধ্যমিক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</a:rPr>
              <a:t>বিদ্যালয়</a:t>
            </a:r>
            <a:endParaRPr lang="en-US" sz="3300" b="1" dirty="0">
              <a:solidFill>
                <a:srgbClr val="7030A0"/>
              </a:solidFill>
            </a:endParaRPr>
          </a:p>
          <a:p>
            <a:pPr algn="ctr">
              <a:buFont typeface="Arial" pitchFamily="34" charset="0"/>
              <a:buNone/>
            </a:pPr>
            <a:r>
              <a:rPr lang="bn-BD" sz="2025" u="sng" dirty="0">
                <a:solidFill>
                  <a:srgbClr val="0052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25" u="sng" dirty="0">
              <a:solidFill>
                <a:srgbClr val="0052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887" y="2040819"/>
            <a:ext cx="3005223" cy="380661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2" name="Content Placeholder 12"/>
          <p:cNvSpPr txBox="1">
            <a:spLocks/>
          </p:cNvSpPr>
          <p:nvPr/>
        </p:nvSpPr>
        <p:spPr>
          <a:xfrm>
            <a:off x="7785565" y="1832597"/>
            <a:ext cx="3723566" cy="413653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nvex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192881" indent="-192881" algn="ctr">
              <a:spcBef>
                <a:spcPct val="20000"/>
              </a:spcBef>
              <a:defRPr/>
            </a:pPr>
            <a:endParaRPr lang="en-US" sz="1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192881" indent="-192881" algn="ctr">
              <a:spcBef>
                <a:spcPct val="20000"/>
              </a:spcBef>
              <a:defRPr/>
            </a:pPr>
            <a:r>
              <a:rPr lang="bn-BD" sz="36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pPr marL="192881" indent="-192881" algn="ctr">
              <a:spcBef>
                <a:spcPct val="20000"/>
              </a:spcBef>
              <a:defRPr/>
            </a:pPr>
            <a:endParaRPr lang="en-US" sz="100" b="1" dirty="0" smtClean="0">
              <a:ln/>
              <a:latin typeface="NikoshBAN" pitchFamily="2" charset="0"/>
              <a:cs typeface="NikoshBAN" pitchFamily="2" charset="0"/>
            </a:endParaRPr>
          </a:p>
          <a:p>
            <a:pPr marL="192881" indent="-192881" algn="ctr">
              <a:spcBef>
                <a:spcPct val="20000"/>
              </a:spcBef>
              <a:defRPr/>
            </a:pPr>
            <a:r>
              <a:rPr lang="bn-BD" sz="2400" b="1" dirty="0" smtClean="0">
                <a:ln/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2400" b="1" dirty="0" err="1">
                <a:ln/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2400" b="1" dirty="0">
                <a:ln/>
                <a:latin typeface="NikoshBAN" pitchFamily="2" charset="0"/>
                <a:cs typeface="NikoshBAN" pitchFamily="2" charset="0"/>
              </a:rPr>
              <a:t>: </a:t>
            </a:r>
            <a:r>
              <a:rPr lang="en-US" sz="2400" b="1" dirty="0" err="1" smtClean="0">
                <a:ln/>
                <a:latin typeface="NikoshBAN" pitchFamily="2" charset="0"/>
                <a:cs typeface="NikoshBAN" pitchFamily="2" charset="0"/>
              </a:rPr>
              <a:t>সপ্তম</a:t>
            </a:r>
            <a:endParaRPr lang="bn-BD" sz="2400" b="1" dirty="0">
              <a:ln/>
              <a:latin typeface="NikoshBAN" pitchFamily="2" charset="0"/>
              <a:cs typeface="NikoshBAN" pitchFamily="2" charset="0"/>
            </a:endParaRPr>
          </a:p>
          <a:p>
            <a:pPr marL="192881" indent="-192881" algn="ctr">
              <a:defRPr/>
            </a:pPr>
            <a:r>
              <a:rPr lang="bn-BD" sz="2400" b="1" dirty="0">
                <a:ln/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400" b="1" dirty="0">
                <a:ln/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/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b="1" dirty="0">
                <a:ln/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>
                <a:ln/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400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/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2400" b="1" dirty="0">
              <a:ln/>
              <a:latin typeface="NikoshBAN" pitchFamily="2" charset="0"/>
              <a:cs typeface="NikoshBAN" pitchFamily="2" charset="0"/>
            </a:endParaRPr>
          </a:p>
          <a:p>
            <a:pPr marL="192881" indent="-192881" algn="ctr">
              <a:defRPr/>
            </a:pPr>
            <a:r>
              <a:rPr lang="en-US" sz="2400" b="1" dirty="0" err="1">
                <a:ln/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400" b="1" dirty="0" smtClean="0">
                <a:ln/>
                <a:latin typeface="NikoshBAN" pitchFamily="2" charset="0"/>
                <a:cs typeface="NikoshBAN" pitchFamily="2" charset="0"/>
              </a:rPr>
              <a:t>: </a:t>
            </a:r>
            <a:r>
              <a:rPr lang="en-US" sz="2400" b="1" dirty="0" err="1" smtClean="0">
                <a:ln/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24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ln/>
              <a:latin typeface="NikoshBAN" pitchFamily="2" charset="0"/>
              <a:cs typeface="NikoshBAN" pitchFamily="2" charset="0"/>
            </a:endParaRPr>
          </a:p>
          <a:p>
            <a:pPr marL="192881" indent="-192881" algn="ctr">
              <a:defRPr/>
            </a:pPr>
            <a:r>
              <a:rPr lang="en-US" sz="2400" b="1" dirty="0" err="1">
                <a:ln/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400" b="1" dirty="0" smtClean="0">
                <a:ln/>
                <a:latin typeface="NikoshBAN" pitchFamily="2" charset="0"/>
                <a:cs typeface="NikoshBAN" pitchFamily="2" charset="0"/>
              </a:rPr>
              <a:t>: </a:t>
            </a:r>
            <a:r>
              <a:rPr lang="en-US" sz="2400" b="1" dirty="0" err="1" smtClean="0">
                <a:ln/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24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/>
                <a:latin typeface="NikoshBAN" pitchFamily="2" charset="0"/>
                <a:cs typeface="NikoshBAN" pitchFamily="2" charset="0"/>
              </a:rPr>
              <a:t>ডিভাইস</a:t>
            </a:r>
            <a:endParaRPr lang="en-US" sz="2400" b="1" dirty="0" smtClean="0">
              <a:ln/>
              <a:latin typeface="NikoshBAN" pitchFamily="2" charset="0"/>
              <a:cs typeface="NikoshBAN" pitchFamily="2" charset="0"/>
            </a:endParaRPr>
          </a:p>
          <a:p>
            <a:pPr marL="192881" indent="-192881" algn="ctr">
              <a:defRPr/>
            </a:pPr>
            <a:r>
              <a:rPr lang="en-US" sz="2400" b="1" dirty="0" err="1" smtClean="0">
                <a:ln/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400" b="1" dirty="0" smtClean="0">
                <a:ln/>
                <a:latin typeface="NikoshBAN" pitchFamily="2" charset="0"/>
                <a:cs typeface="NikoshBAN" pitchFamily="2" charset="0"/>
              </a:rPr>
              <a:t> 45 </a:t>
            </a:r>
            <a:r>
              <a:rPr lang="en-US" sz="2400" b="1" dirty="0" err="1" smtClean="0">
                <a:ln/>
                <a:latin typeface="NikoshBAN" pitchFamily="2" charset="0"/>
                <a:cs typeface="NikoshBAN" pitchFamily="2" charset="0"/>
              </a:rPr>
              <a:t>মিনিট</a:t>
            </a:r>
            <a:endParaRPr lang="en-US" sz="2400" b="1" dirty="0" smtClean="0">
              <a:ln/>
              <a:latin typeface="NikoshBAN" pitchFamily="2" charset="0"/>
              <a:cs typeface="NikoshBAN" pitchFamily="2" charset="0"/>
            </a:endParaRPr>
          </a:p>
          <a:p>
            <a:pPr marL="192881" indent="-192881" algn="ctr">
              <a:defRPr/>
            </a:pPr>
            <a:r>
              <a:rPr lang="en-US" sz="2400" b="1" u="sng" dirty="0" err="1" smtClean="0">
                <a:ln/>
                <a:solidFill>
                  <a:srgbClr val="4F032E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2400" b="1" u="sng" dirty="0" smtClean="0">
                <a:ln/>
                <a:solidFill>
                  <a:srgbClr val="4F032E"/>
                </a:solidFill>
                <a:latin typeface="NikoshBAN" pitchFamily="2" charset="0"/>
                <a:cs typeface="NikoshBAN" pitchFamily="2" charset="0"/>
              </a:rPr>
              <a:t> 26/09/2020</a:t>
            </a:r>
            <a:endParaRPr lang="en-US" sz="2400" b="1" u="sng" dirty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192881" indent="-192881" algn="ctr">
              <a:spcBef>
                <a:spcPct val="20000"/>
              </a:spcBef>
              <a:defRPr/>
            </a:pPr>
            <a:endParaRPr lang="en-US" sz="2400" b="1" u="sng" dirty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192881" indent="-192881" algn="ctr">
              <a:spcBef>
                <a:spcPct val="20000"/>
              </a:spcBef>
              <a:defRPr/>
            </a:pPr>
            <a:endParaRPr lang="en-US" sz="1575" b="1" u="sng" dirty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192881" indent="-192881" algn="ctr">
              <a:spcBef>
                <a:spcPct val="20000"/>
              </a:spcBef>
              <a:defRPr/>
            </a:pPr>
            <a:endParaRPr lang="en-US" sz="1575" b="1" u="sng" dirty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19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8376" y="-424126"/>
            <a:ext cx="13128751" cy="770625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37692" y="835270"/>
            <a:ext cx="6660465" cy="9538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প্রিন্টার থেকে কী বের হচ্ছে?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036" y="2205273"/>
            <a:ext cx="4733925" cy="35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84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8376" y="-424126"/>
            <a:ext cx="13128751" cy="77062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41258" y="971175"/>
            <a:ext cx="597130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800" b="1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b="1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800" b="1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800" b="1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</a:p>
          <a:p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72747" y="3148776"/>
            <a:ext cx="10439402" cy="2957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b="1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আউটপুট ডিভাইস 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কিছু আউটপুট ডিভাইস সনাক্ত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bn-IN" sz="3200" b="1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 আউটপুট ডিভাইসের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48348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8376" y="-424126"/>
            <a:ext cx="13128751" cy="770625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33247" y="893592"/>
            <a:ext cx="75701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ln w="19050"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4000" dirty="0">
                <a:ln w="19050"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9050"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4000" dirty="0" smtClean="0">
                <a:ln w="19050"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9050"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000" dirty="0" smtClean="0">
                <a:ln w="19050"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9050"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ln w="19050"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bn-BD" sz="4000" dirty="0" smtClean="0">
                <a:ln w="19050"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" dirty="0">
              <a:ln w="19050">
                <a:solidFill>
                  <a:srgbClr val="7030A0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221" y="1903345"/>
            <a:ext cx="1844501" cy="22386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TextBox 8"/>
          <p:cNvSpPr txBox="1"/>
          <p:nvPr/>
        </p:nvSpPr>
        <p:spPr>
          <a:xfrm>
            <a:off x="1738745" y="4488340"/>
            <a:ext cx="8243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 যন্ত্রের সাহায্যে কম্পিউটার থেকে বিভিন্ন তথ্য বের করে আনা হয় তাকে আউটপুট ডিভাইস বলে।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240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8376" y="-424126"/>
            <a:ext cx="13128751" cy="77062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8462" y="662681"/>
            <a:ext cx="82911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err="1" smtClean="0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স্পিকার</a:t>
            </a:r>
            <a:r>
              <a:rPr lang="bn-IN" sz="5400" b="1" u="sng" dirty="0" smtClean="0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হেড ফোনঃ</a:t>
            </a:r>
            <a:r>
              <a:rPr lang="en-US" sz="5400" b="1" u="sng" dirty="0" smtClean="0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u="sng" dirty="0">
              <a:ln>
                <a:solidFill>
                  <a:srgbClr val="00B0F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0327" y="4757170"/>
            <a:ext cx="42914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 স্বরে </a:t>
            </a:r>
            <a:r>
              <a:rPr lang="en-US" sz="2800" b="1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অডিও</a:t>
            </a:r>
            <a:r>
              <a:rPr lang="en-US" sz="28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8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শোনার</a:t>
            </a:r>
            <a:r>
              <a:rPr lang="en-US" sz="28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8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endParaRPr lang="en-US" sz="2800" b="1" dirty="0"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38287" y="4757170"/>
            <a:ext cx="450272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কানের কাছে নিয়ে </a:t>
            </a:r>
            <a:r>
              <a:rPr lang="en-US" sz="2800" b="1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অডিও</a:t>
            </a:r>
            <a:r>
              <a:rPr lang="en-US" sz="28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8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শোনার</a:t>
            </a:r>
            <a:r>
              <a:rPr lang="en-US" sz="28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8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endParaRPr lang="en-US" sz="2800" b="1" dirty="0"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780" y="1651010"/>
            <a:ext cx="3037742" cy="31061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31" y="1724343"/>
            <a:ext cx="3015243" cy="301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37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8376" y="-424126"/>
            <a:ext cx="13128751" cy="770625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04835" y="649808"/>
            <a:ext cx="78341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bn-IN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 সময়-৮মিনিট</a:t>
            </a:r>
            <a:endParaRPr lang="en-US" sz="48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59407" y="4709514"/>
            <a:ext cx="785428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b="1" dirty="0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ছবির যন্ত্র গুলো থেকে আউটপুট ডিভাইস গুলো আলাদা করে খাতায় এদের নাম লিখ</a:t>
            </a:r>
            <a:r>
              <a:rPr lang="bn-IN" sz="3200" b="1" dirty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n w="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424" y="1696915"/>
            <a:ext cx="7011465" cy="286336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66128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8376" y="-424126"/>
            <a:ext cx="13128751" cy="77062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67365" y="673879"/>
            <a:ext cx="8969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n w="0">
                  <a:solidFill>
                    <a:schemeClr val="accent6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3200" b="1" dirty="0">
                <a:ln w="0">
                  <a:solidFill>
                    <a:schemeClr val="accent6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>
                  <a:solidFill>
                    <a:schemeClr val="accent6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প্রজেক্টর</a:t>
            </a:r>
            <a:r>
              <a:rPr lang="bn-IN" sz="3200" b="1" dirty="0" smtClean="0">
                <a:ln w="0">
                  <a:solidFill>
                    <a:schemeClr val="accent6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ln w="0">
                  <a:solidFill>
                    <a:schemeClr val="accent6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পকেট</a:t>
            </a:r>
            <a:r>
              <a:rPr lang="en-US" sz="3200" b="1" dirty="0">
                <a:ln w="0">
                  <a:solidFill>
                    <a:schemeClr val="accent6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>
                  <a:solidFill>
                    <a:schemeClr val="accent6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প্রজেক্টর</a:t>
            </a:r>
            <a:r>
              <a:rPr lang="bn-IN" sz="3200" b="1" dirty="0">
                <a:ln w="0">
                  <a:solidFill>
                    <a:schemeClr val="accent6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en-US" sz="3200" b="1" dirty="0" smtClean="0">
                <a:ln w="0">
                  <a:solidFill>
                    <a:schemeClr val="accent6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0">
                <a:solidFill>
                  <a:schemeClr val="accent6"/>
                </a:solidFill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4419" y="4548358"/>
            <a:ext cx="109078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টিভি</a:t>
            </a:r>
            <a:r>
              <a:rPr lang="en-US" sz="28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lang="en-US" sz="28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কিংবা</a:t>
            </a:r>
            <a:r>
              <a:rPr lang="en-US" sz="28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মুভি</a:t>
            </a:r>
            <a:r>
              <a:rPr lang="bn-IN" sz="2800" b="1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কম্পিউটার,</a:t>
            </a:r>
            <a:r>
              <a:rPr lang="en-US" sz="2800" b="1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ট্যাবলেট</a:t>
            </a:r>
            <a:r>
              <a:rPr lang="en-US" sz="28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পিসি</a:t>
            </a:r>
            <a:r>
              <a:rPr lang="en-US" sz="28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মোবাই</a:t>
            </a:r>
            <a:r>
              <a:rPr lang="bn-IN" sz="2800" b="1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লের ছোট পর্দা থেকে</a:t>
            </a:r>
            <a:r>
              <a:rPr lang="en-US" sz="2800" b="1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28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স্ক্রীনে</a:t>
            </a:r>
            <a:r>
              <a:rPr lang="en-US" sz="28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28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2800" b="1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IN" sz="2800" b="1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অর্থাৎ </a:t>
            </a:r>
            <a:r>
              <a:rPr lang="en-US" sz="2800" b="1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দূরবর্তী</a:t>
            </a:r>
            <a:r>
              <a:rPr lang="en-US" sz="2800" b="1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দেয়ালে</a:t>
            </a:r>
            <a:r>
              <a:rPr lang="en-US" sz="28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স্ক্রিনে</a:t>
            </a:r>
            <a:r>
              <a:rPr lang="en-US" sz="28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ফেলে</a:t>
            </a:r>
            <a:r>
              <a:rPr lang="en-US" sz="28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উজ্জ্বল</a:t>
            </a:r>
            <a:r>
              <a:rPr lang="en-US" sz="28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ইমেজ</a:t>
            </a:r>
            <a:r>
              <a:rPr lang="en-US" sz="28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bn-IN" sz="2800" b="1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রাই এর কাজ।</a:t>
            </a:r>
            <a:endParaRPr lang="en-US" sz="2800" b="1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b="1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85" y="1697182"/>
            <a:ext cx="4846509" cy="27204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3" t="12403" r="-807" b="487"/>
          <a:stretch/>
        </p:blipFill>
        <p:spPr>
          <a:xfrm>
            <a:off x="6839616" y="1735817"/>
            <a:ext cx="4537362" cy="271352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78104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387</TotalTime>
  <Words>245</Words>
  <Application>Microsoft Office PowerPoint</Application>
  <PresentationFormat>Widescreen</PresentationFormat>
  <Paragraphs>46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NikoshBAN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user</dc:creator>
  <cp:lastModifiedBy>user</cp:lastModifiedBy>
  <cp:revision>61</cp:revision>
  <dcterms:created xsi:type="dcterms:W3CDTF">2020-09-23T17:41:57Z</dcterms:created>
  <dcterms:modified xsi:type="dcterms:W3CDTF">2020-09-26T11:01:54Z</dcterms:modified>
</cp:coreProperties>
</file>