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44BBA-B5D7-4696-8ECE-145B5478964A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D6D5E-D6EE-4B97-B8F9-34228A15A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4091-79B6-49BF-8F2B-C64099526177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3B2B3-D239-4DE6-8FB6-78A781F00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4091-79B6-49BF-8F2B-C64099526177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3B2B3-D239-4DE6-8FB6-78A781F00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4091-79B6-49BF-8F2B-C64099526177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3B2B3-D239-4DE6-8FB6-78A781F00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4091-79B6-49BF-8F2B-C64099526177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3B2B3-D239-4DE6-8FB6-78A781F00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4091-79B6-49BF-8F2B-C64099526177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3B2B3-D239-4DE6-8FB6-78A781F00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4091-79B6-49BF-8F2B-C64099526177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3B2B3-D239-4DE6-8FB6-78A781F00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4091-79B6-49BF-8F2B-C64099526177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3B2B3-D239-4DE6-8FB6-78A781F00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4091-79B6-49BF-8F2B-C64099526177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3B2B3-D239-4DE6-8FB6-78A781F00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4091-79B6-49BF-8F2B-C64099526177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3B2B3-D239-4DE6-8FB6-78A781F00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4091-79B6-49BF-8F2B-C64099526177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3B2B3-D239-4DE6-8FB6-78A781F00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4091-79B6-49BF-8F2B-C64099526177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3B2B3-D239-4DE6-8FB6-78A781F00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84091-79B6-49BF-8F2B-C64099526177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3B2B3-D239-4DE6-8FB6-78A781F00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7772400" cy="1470025"/>
          </a:xfrm>
        </p:spPr>
        <p:txBody>
          <a:bodyPr/>
          <a:lstStyle/>
          <a:p>
            <a:r>
              <a:rPr lang="en-US" b="1" dirty="0" err="1" smtClean="0"/>
              <a:t>স্বাগতম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 descr="pic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67325"/>
            <a:ext cx="9144000" cy="1590675"/>
          </a:xfrm>
          <a:prstGeom prst="rect">
            <a:avLst/>
          </a:prstGeom>
        </p:spPr>
      </p:pic>
      <p:pic>
        <p:nvPicPr>
          <p:cNvPr id="6" name="Picture 5" descr="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0"/>
            <a:ext cx="2143125" cy="1066799"/>
          </a:xfrm>
          <a:prstGeom prst="rect">
            <a:avLst/>
          </a:prstGeom>
        </p:spPr>
      </p:pic>
      <p:pic>
        <p:nvPicPr>
          <p:cNvPr id="7" name="Picture 6" descr="inde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143000"/>
            <a:ext cx="3048000" cy="3810000"/>
          </a:xfrm>
          <a:prstGeom prst="rect">
            <a:avLst/>
          </a:prstGeom>
        </p:spPr>
      </p:pic>
      <p:pic>
        <p:nvPicPr>
          <p:cNvPr id="8" name="Picture 7" descr="fdhrtfg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9000" y="1143000"/>
            <a:ext cx="2981325" cy="3962400"/>
          </a:xfrm>
          <a:prstGeom prst="rect">
            <a:avLst/>
          </a:prstGeom>
        </p:spPr>
      </p:pic>
      <p:pic>
        <p:nvPicPr>
          <p:cNvPr id="9" name="Picture 8" descr="এগrghrehgreh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86200" y="3505200"/>
            <a:ext cx="1981199" cy="1752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7010400" y="609600"/>
            <a:ext cx="2133600" cy="449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10400" y="609600"/>
            <a:ext cx="21336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স্বাগতম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010400" y="1066800"/>
            <a:ext cx="21336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পরিচিতি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010400" y="1524000"/>
            <a:ext cx="21336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ঘোষনা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010400" y="1981200"/>
            <a:ext cx="2133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শিরোনাম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010400" y="2438400"/>
            <a:ext cx="2133600" cy="381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শিখনফল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934200" y="2819400"/>
            <a:ext cx="2209800" cy="381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মূল</a:t>
            </a:r>
            <a:r>
              <a:rPr lang="en-US" dirty="0" smtClean="0"/>
              <a:t> </a:t>
            </a:r>
            <a:r>
              <a:rPr lang="en-US" dirty="0" err="1" smtClean="0"/>
              <a:t>আলোচনা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010400" y="3276600"/>
            <a:ext cx="2133600" cy="381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দলীয়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010400" y="3657600"/>
            <a:ext cx="21336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মূল্যায়ন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010400" y="4038600"/>
            <a:ext cx="2133600" cy="533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বাড়ির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010400" y="4572000"/>
            <a:ext cx="2133600" cy="5334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ধন্যবাদ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438400" y="4800600"/>
            <a:ext cx="12192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স্বাগতম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gjyik7ipo0'-0[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70104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219200" y="0"/>
            <a:ext cx="5181600" cy="13716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পরিচিতি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0" y="1295400"/>
            <a:ext cx="5562600" cy="381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তছলিমা</a:t>
            </a:r>
            <a:r>
              <a:rPr lang="en-US" dirty="0" smtClean="0"/>
              <a:t> </a:t>
            </a:r>
            <a:r>
              <a:rPr lang="en-US" dirty="0" err="1" smtClean="0"/>
              <a:t>ইয়াছমিন</a:t>
            </a:r>
            <a:r>
              <a:rPr lang="en-US" dirty="0" smtClean="0"/>
              <a:t> </a:t>
            </a:r>
            <a:r>
              <a:rPr lang="en-US" dirty="0" err="1" smtClean="0"/>
              <a:t>শিখা</a:t>
            </a:r>
            <a:r>
              <a:rPr lang="en-US" dirty="0" smtClean="0"/>
              <a:t> </a:t>
            </a:r>
          </a:p>
          <a:p>
            <a:pPr algn="ctr"/>
            <a:r>
              <a:rPr lang="en-US" dirty="0" err="1" smtClean="0"/>
              <a:t>সিনিয়র</a:t>
            </a:r>
            <a:r>
              <a:rPr lang="en-US" dirty="0" smtClean="0"/>
              <a:t>  </a:t>
            </a:r>
            <a:r>
              <a:rPr lang="en-US" dirty="0" err="1" smtClean="0"/>
              <a:t>শিক্ষিকা</a:t>
            </a:r>
            <a:r>
              <a:rPr lang="en-US" dirty="0" smtClean="0"/>
              <a:t> </a:t>
            </a:r>
          </a:p>
          <a:p>
            <a:pPr algn="ctr"/>
            <a:r>
              <a:rPr lang="en-US" dirty="0" err="1" smtClean="0"/>
              <a:t>ধরমপুর</a:t>
            </a:r>
            <a:r>
              <a:rPr lang="en-US" dirty="0" smtClean="0"/>
              <a:t> </a:t>
            </a:r>
            <a:r>
              <a:rPr lang="en-US" dirty="0" err="1" smtClean="0"/>
              <a:t>মাধ্যমিক</a:t>
            </a:r>
            <a:r>
              <a:rPr lang="en-US" dirty="0" smtClean="0"/>
              <a:t> </a:t>
            </a:r>
            <a:r>
              <a:rPr lang="en-US" dirty="0" err="1" smtClean="0"/>
              <a:t>বিদ্দ্যালয়</a:t>
            </a:r>
            <a:r>
              <a:rPr lang="en-US" dirty="0" smtClean="0"/>
              <a:t>।</a:t>
            </a:r>
          </a:p>
          <a:p>
            <a:pPr algn="ctr"/>
            <a:r>
              <a:rPr lang="en-US" dirty="0" err="1" smtClean="0"/>
              <a:t>ভেড়ামারা</a:t>
            </a:r>
            <a:r>
              <a:rPr lang="en-US" dirty="0" smtClean="0"/>
              <a:t> , </a:t>
            </a:r>
            <a:r>
              <a:rPr lang="en-US" dirty="0" err="1" smtClean="0"/>
              <a:t>কুষ্টিয়া</a:t>
            </a:r>
            <a:r>
              <a:rPr lang="en-US" dirty="0" smtClean="0"/>
              <a:t> ।</a:t>
            </a:r>
          </a:p>
          <a:p>
            <a:pPr algn="ctr"/>
            <a:r>
              <a:rPr lang="en-US" dirty="0" smtClean="0"/>
              <a:t>০১৭১২৮২৮৭৬৪ </a:t>
            </a:r>
          </a:p>
          <a:p>
            <a:pPr algn="ctr"/>
            <a:r>
              <a:rPr lang="en-US" dirty="0" smtClean="0"/>
              <a:t>taslimayesmin74@gmail.com</a:t>
            </a:r>
            <a:endParaRPr lang="en-US" dirty="0"/>
          </a:p>
        </p:txBody>
      </p:sp>
      <p:pic>
        <p:nvPicPr>
          <p:cNvPr id="4" name="Picture 3" descr="4so7On9wAaRRP29S8m3FACnByoJtxYH3fLnfcrY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438400"/>
            <a:ext cx="1089498" cy="1280160"/>
          </a:xfrm>
          <a:prstGeom prst="rect">
            <a:avLst/>
          </a:prstGeom>
        </p:spPr>
      </p:pic>
      <p:pic>
        <p:nvPicPr>
          <p:cNvPr id="5" name="Picture 4" descr="pic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67325"/>
            <a:ext cx="9144000" cy="1590675"/>
          </a:xfrm>
          <a:prstGeom prst="rect">
            <a:avLst/>
          </a:prstGeom>
        </p:spPr>
      </p:pic>
      <p:pic>
        <p:nvPicPr>
          <p:cNvPr id="6" name="Picture 5" descr="ghkuyl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53000" y="4419600"/>
            <a:ext cx="1752600" cy="86236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781800" y="685800"/>
            <a:ext cx="2362200" cy="464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81800" y="685800"/>
            <a:ext cx="2362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স্বাগতম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781800" y="1219200"/>
            <a:ext cx="23622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পরিচিতি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81800" y="1676400"/>
            <a:ext cx="2362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ঘোষনা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781800" y="2133600"/>
            <a:ext cx="23622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শিরোনাম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781800" y="2590800"/>
            <a:ext cx="2362200" cy="457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শিখনফল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781800" y="3048000"/>
            <a:ext cx="2362200" cy="381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মূল</a:t>
            </a:r>
            <a:r>
              <a:rPr lang="en-US" dirty="0" smtClean="0"/>
              <a:t> </a:t>
            </a:r>
            <a:r>
              <a:rPr lang="en-US" dirty="0" err="1" smtClean="0"/>
              <a:t>আলোচনা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781800" y="3429000"/>
            <a:ext cx="2362200" cy="45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দলীয়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81800" y="3886200"/>
            <a:ext cx="2362200" cy="533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মূল্যায়ন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781800" y="4419600"/>
            <a:ext cx="2362200" cy="381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বাড়ির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781800" y="4800600"/>
            <a:ext cx="22860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ধন্যবাদ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hrthjtruh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352800" cy="2514600"/>
          </a:xfrm>
          <a:prstGeom prst="rect">
            <a:avLst/>
          </a:prstGeom>
        </p:spPr>
      </p:pic>
      <p:pic>
        <p:nvPicPr>
          <p:cNvPr id="3" name="Picture 2" descr="raeghrndtjy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0"/>
            <a:ext cx="3276600" cy="2438400"/>
          </a:xfrm>
          <a:prstGeom prst="rect">
            <a:avLst/>
          </a:prstGeom>
        </p:spPr>
      </p:pic>
      <p:pic>
        <p:nvPicPr>
          <p:cNvPr id="4" name="Picture 3" descr="fhgh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2743200"/>
            <a:ext cx="3352800" cy="2667000"/>
          </a:xfrm>
          <a:prstGeom prst="rect">
            <a:avLst/>
          </a:prstGeom>
        </p:spPr>
      </p:pic>
      <p:pic>
        <p:nvPicPr>
          <p:cNvPr id="5" name="Picture 4" descr="aewfgweagf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7600" y="2667000"/>
            <a:ext cx="3352800" cy="2743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086600" y="1066800"/>
            <a:ext cx="2057400" cy="403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086600" y="1066800"/>
            <a:ext cx="2057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স্বাগতম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86600" y="1524000"/>
            <a:ext cx="20574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পরিচিতি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086600" y="2362200"/>
            <a:ext cx="205740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শিরোরাম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086600" y="1905000"/>
            <a:ext cx="2057400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ঘোষনা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086600" y="2743200"/>
            <a:ext cx="20574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শিখনফল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086600" y="3200400"/>
            <a:ext cx="2057400" cy="533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মূল</a:t>
            </a:r>
            <a:r>
              <a:rPr lang="en-US" dirty="0" smtClean="0"/>
              <a:t>  </a:t>
            </a:r>
            <a:r>
              <a:rPr lang="en-US" dirty="0" err="1" smtClean="0"/>
              <a:t>আলোচনা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086600" y="3733800"/>
            <a:ext cx="20574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দলীয়কাজ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086600" y="4191000"/>
            <a:ext cx="2057400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মূল্যায়ন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086600" y="4648200"/>
            <a:ext cx="20574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বাড়ির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162800" y="5105400"/>
            <a:ext cx="1981200" cy="3810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ধন্যবাদ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9" name="Picture 18" descr="pic 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5410200"/>
            <a:ext cx="9144000" cy="1447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0"/>
            <a:ext cx="5943600" cy="1143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আজকের</a:t>
            </a:r>
            <a:r>
              <a:rPr lang="en-US" sz="5400" dirty="0" smtClean="0"/>
              <a:t> </a:t>
            </a:r>
            <a:r>
              <a:rPr lang="en-US" sz="5400" dirty="0" err="1" smtClean="0"/>
              <a:t>পাঠ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pic>
        <p:nvPicPr>
          <p:cNvPr id="3" name="Picture 2" descr="jnrjrtdjhtdrhj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219200"/>
            <a:ext cx="7543799" cy="35814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209800" y="4876800"/>
            <a:ext cx="47244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বিশেষ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পাঠ</a:t>
            </a:r>
            <a:endParaRPr lang="en-US" sz="4000" dirty="0" smtClean="0"/>
          </a:p>
          <a:p>
            <a:pPr algn="ctr"/>
            <a:r>
              <a:rPr lang="en-US" sz="4000" dirty="0" err="1" smtClean="0"/>
              <a:t>পর্যটন</a:t>
            </a:r>
            <a:r>
              <a:rPr lang="en-US" sz="4000" dirty="0" smtClean="0"/>
              <a:t> </a:t>
            </a:r>
            <a:r>
              <a:rPr lang="en-US" sz="4000" dirty="0" err="1" smtClean="0"/>
              <a:t>কেন্দ্র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pic>
        <p:nvPicPr>
          <p:cNvPr id="6" name="Picture 5" descr="pic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24600"/>
            <a:ext cx="9144000" cy="533400"/>
          </a:xfrm>
          <a:prstGeom prst="rect">
            <a:avLst/>
          </a:prstGeom>
        </p:spPr>
      </p:pic>
      <p:pic>
        <p:nvPicPr>
          <p:cNvPr id="7" name="Picture 6" descr="4so7On9wAaRRP29S8m3FACnByoJtxYH3fLnfcrYo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715000"/>
            <a:ext cx="914400" cy="59436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620000" y="2438400"/>
            <a:ext cx="15240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00" y="2438400"/>
            <a:ext cx="15240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স্বাগতম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20000" y="2743200"/>
            <a:ext cx="1524000" cy="381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পরিচিতি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620000" y="3124200"/>
            <a:ext cx="1524000" cy="381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ঘোষনা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20000" y="3505200"/>
            <a:ext cx="1524000" cy="381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শিরোনাম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620000" y="3886200"/>
            <a:ext cx="1524000" cy="381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শিখন</a:t>
            </a:r>
            <a:r>
              <a:rPr lang="en-US" dirty="0" smtClean="0"/>
              <a:t> </a:t>
            </a:r>
            <a:r>
              <a:rPr lang="en-US" dirty="0" err="1" smtClean="0"/>
              <a:t>ফল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620000" y="4267200"/>
            <a:ext cx="1524000" cy="381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মূল</a:t>
            </a:r>
            <a:r>
              <a:rPr lang="en-US" dirty="0" smtClean="0"/>
              <a:t> </a:t>
            </a:r>
            <a:r>
              <a:rPr lang="en-US" dirty="0" err="1" smtClean="0"/>
              <a:t>আলোচনা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620000" y="4648200"/>
            <a:ext cx="1524000" cy="304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দলীয়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620000" y="4953000"/>
            <a:ext cx="15240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মূল্যায়ন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20000" y="5334000"/>
            <a:ext cx="1524000" cy="304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বাড়ির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620000" y="5638800"/>
            <a:ext cx="1524000" cy="4572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ধন্যবাদ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0"/>
            <a:ext cx="6019800" cy="1066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/>
              <a:t>শিখনফল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04800" y="1371600"/>
            <a:ext cx="6477000" cy="426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১।বাংলাদেশ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প্রধান</a:t>
            </a:r>
            <a:r>
              <a:rPr lang="en-US" dirty="0" smtClean="0"/>
              <a:t> </a:t>
            </a:r>
            <a:r>
              <a:rPr lang="en-US" dirty="0" err="1" smtClean="0"/>
              <a:t>পর্যটন</a:t>
            </a:r>
            <a:r>
              <a:rPr lang="en-US" dirty="0" smtClean="0"/>
              <a:t> </a:t>
            </a:r>
            <a:r>
              <a:rPr lang="en-US" dirty="0" err="1" smtClean="0"/>
              <a:t>কেন্দ্রের</a:t>
            </a:r>
            <a:r>
              <a:rPr lang="en-US" dirty="0" smtClean="0"/>
              <a:t>  </a:t>
            </a:r>
            <a:r>
              <a:rPr lang="en-US" dirty="0" err="1" smtClean="0"/>
              <a:t>বর্ণনা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 । </a:t>
            </a:r>
          </a:p>
          <a:p>
            <a:pPr algn="ctr"/>
            <a:r>
              <a:rPr lang="en-US" dirty="0" smtClean="0"/>
              <a:t>২।পর্যটন </a:t>
            </a:r>
            <a:r>
              <a:rPr lang="en-US" dirty="0" err="1" smtClean="0"/>
              <a:t>শিল্পের</a:t>
            </a:r>
            <a:r>
              <a:rPr lang="en-US" dirty="0" smtClean="0"/>
              <a:t> </a:t>
            </a:r>
            <a:r>
              <a:rPr lang="en-US" dirty="0" err="1" smtClean="0"/>
              <a:t>গুরুত্ব</a:t>
            </a:r>
            <a:r>
              <a:rPr lang="en-US" dirty="0" smtClean="0"/>
              <a:t> ও </a:t>
            </a:r>
            <a:r>
              <a:rPr lang="en-US" dirty="0" err="1" smtClean="0"/>
              <a:t>সম্ভাবনা</a:t>
            </a:r>
            <a:r>
              <a:rPr lang="en-US" dirty="0" smtClean="0"/>
              <a:t> </a:t>
            </a:r>
            <a:r>
              <a:rPr lang="en-US" dirty="0" err="1" smtClean="0"/>
              <a:t>সম্পর্কে</a:t>
            </a:r>
            <a:r>
              <a:rPr lang="en-US" dirty="0" smtClean="0"/>
              <a:t>  </a:t>
            </a:r>
            <a:r>
              <a:rPr lang="en-US" dirty="0" err="1" smtClean="0"/>
              <a:t>জানতে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 । </a:t>
            </a:r>
          </a:p>
          <a:p>
            <a:pPr algn="ctr"/>
            <a:r>
              <a:rPr lang="en-US" dirty="0" smtClean="0"/>
              <a:t>৩।পর্যটন </a:t>
            </a:r>
            <a:r>
              <a:rPr lang="en-US" dirty="0" err="1" smtClean="0"/>
              <a:t>কেন্দ্রের</a:t>
            </a:r>
            <a:r>
              <a:rPr lang="en-US" dirty="0" smtClean="0"/>
              <a:t> </a:t>
            </a:r>
            <a:r>
              <a:rPr lang="en-US" dirty="0" err="1" smtClean="0"/>
              <a:t>সুস্থ</a:t>
            </a:r>
            <a:r>
              <a:rPr lang="en-US" dirty="0" smtClean="0"/>
              <a:t> </a:t>
            </a: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সংরক্ষনে</a:t>
            </a:r>
            <a:r>
              <a:rPr lang="en-US" dirty="0" smtClean="0"/>
              <a:t>  </a:t>
            </a:r>
            <a:r>
              <a:rPr lang="en-US" dirty="0" err="1" smtClean="0"/>
              <a:t>নাগরিক</a:t>
            </a:r>
            <a:r>
              <a:rPr lang="en-US" dirty="0" smtClean="0"/>
              <a:t> </a:t>
            </a:r>
            <a:r>
              <a:rPr lang="en-US" dirty="0" err="1" smtClean="0"/>
              <a:t>দিয়িত্ব</a:t>
            </a:r>
            <a:r>
              <a:rPr lang="en-US" dirty="0" smtClean="0"/>
              <a:t> </a:t>
            </a:r>
            <a:r>
              <a:rPr lang="en-US" dirty="0" err="1" smtClean="0"/>
              <a:t>পালন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শিখবে</a:t>
            </a:r>
            <a:r>
              <a:rPr lang="en-US" dirty="0" smtClean="0"/>
              <a:t> । </a:t>
            </a:r>
            <a:endParaRPr lang="en-US" dirty="0"/>
          </a:p>
        </p:txBody>
      </p:sp>
      <p:pic>
        <p:nvPicPr>
          <p:cNvPr id="4" name="Picture 3" descr="pic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38800"/>
            <a:ext cx="9144000" cy="1219200"/>
          </a:xfrm>
          <a:prstGeom prst="rect">
            <a:avLst/>
          </a:prstGeom>
        </p:spPr>
      </p:pic>
      <p:pic>
        <p:nvPicPr>
          <p:cNvPr id="5" name="Picture 4" descr="4so7On9wAaRRP29S8m3FACnByoJtxYH3fLnfcrY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029200"/>
            <a:ext cx="990600" cy="594360"/>
          </a:xfrm>
          <a:prstGeom prst="rect">
            <a:avLst/>
          </a:prstGeom>
        </p:spPr>
      </p:pic>
      <p:pic>
        <p:nvPicPr>
          <p:cNvPr id="6" name="Picture 5" descr="inde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2600" y="4876800"/>
            <a:ext cx="1219200" cy="67627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781800" y="1295400"/>
            <a:ext cx="2362200" cy="403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81800" y="1066800"/>
            <a:ext cx="2362200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স্বাগতম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781800" y="1600200"/>
            <a:ext cx="23622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পরিচিতি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81800" y="2057400"/>
            <a:ext cx="2362200" cy="457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পাঠঘোষনা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781800" y="2514600"/>
            <a:ext cx="23622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পাঠশিরোরাম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781800" y="2971800"/>
            <a:ext cx="2362200" cy="457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শিখনফল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781800" y="3429000"/>
            <a:ext cx="2362200" cy="457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মূল</a:t>
            </a:r>
            <a:r>
              <a:rPr lang="en-US" dirty="0" smtClean="0"/>
              <a:t> </a:t>
            </a:r>
            <a:r>
              <a:rPr lang="en-US" dirty="0" err="1" smtClean="0"/>
              <a:t>আলোচনা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781800" y="3886200"/>
            <a:ext cx="2362200" cy="457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দলীয়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81800" y="4343400"/>
            <a:ext cx="23622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বাড়ির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781800" y="4800600"/>
            <a:ext cx="2362200" cy="5334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ধন্যবাদ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0"/>
            <a:ext cx="6172200" cy="1295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/>
              <a:t>আলোচনা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52400" y="1524000"/>
            <a:ext cx="7391400" cy="44196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পর্যটনের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সম্ভবনা</a:t>
            </a:r>
            <a:r>
              <a:rPr lang="en-US" dirty="0" smtClean="0"/>
              <a:t> </a:t>
            </a:r>
            <a:r>
              <a:rPr lang="en-US" dirty="0" err="1" smtClean="0"/>
              <a:t>ময়</a:t>
            </a:r>
            <a:r>
              <a:rPr lang="en-US" dirty="0" smtClean="0"/>
              <a:t> </a:t>
            </a:r>
            <a:r>
              <a:rPr lang="en-US" dirty="0" err="1" smtClean="0"/>
              <a:t>প্রাকৃতিক</a:t>
            </a:r>
            <a:r>
              <a:rPr lang="en-US" dirty="0" smtClean="0"/>
              <a:t> </a:t>
            </a:r>
            <a:r>
              <a:rPr lang="en-US" dirty="0" err="1" smtClean="0"/>
              <a:t>সৌন্দর্য</a:t>
            </a:r>
            <a:r>
              <a:rPr lang="en-US" dirty="0" smtClean="0"/>
              <a:t> </a:t>
            </a:r>
            <a:r>
              <a:rPr lang="en-US" dirty="0" err="1" smtClean="0"/>
              <a:t>সমুদ্র</a:t>
            </a:r>
            <a:r>
              <a:rPr lang="en-US" dirty="0" smtClean="0"/>
              <a:t> </a:t>
            </a:r>
            <a:r>
              <a:rPr lang="en-US" dirty="0" err="1" smtClean="0"/>
              <a:t>সৈকত</a:t>
            </a:r>
            <a:r>
              <a:rPr lang="en-US" dirty="0" smtClean="0"/>
              <a:t> </a:t>
            </a:r>
            <a:r>
              <a:rPr lang="en-US" dirty="0" err="1" smtClean="0"/>
              <a:t>ঘন</a:t>
            </a:r>
            <a:r>
              <a:rPr lang="en-US" dirty="0" smtClean="0"/>
              <a:t> </a:t>
            </a:r>
            <a:r>
              <a:rPr lang="en-US" dirty="0" err="1" smtClean="0"/>
              <a:t>অরন্য</a:t>
            </a:r>
            <a:r>
              <a:rPr lang="en-US" dirty="0" smtClean="0"/>
              <a:t> </a:t>
            </a:r>
            <a:r>
              <a:rPr lang="en-US" dirty="0" err="1" smtClean="0"/>
              <a:t>পাহাড়ি</a:t>
            </a:r>
            <a:r>
              <a:rPr lang="en-US" dirty="0" smtClean="0"/>
              <a:t> </a:t>
            </a:r>
            <a:r>
              <a:rPr lang="en-US" dirty="0" err="1" smtClean="0"/>
              <a:t>এলাকা</a:t>
            </a:r>
            <a:r>
              <a:rPr lang="en-US" dirty="0" smtClean="0"/>
              <a:t> </a:t>
            </a:r>
            <a:r>
              <a:rPr lang="en-US" dirty="0" err="1" smtClean="0"/>
              <a:t>প্রাকৃতিক</a:t>
            </a:r>
            <a:r>
              <a:rPr lang="en-US" dirty="0" smtClean="0"/>
              <a:t> </a:t>
            </a:r>
            <a:r>
              <a:rPr lang="en-US" dirty="0" err="1" smtClean="0"/>
              <a:t>ভাবেই</a:t>
            </a:r>
            <a:r>
              <a:rPr lang="en-US" dirty="0" smtClean="0"/>
              <a:t> </a:t>
            </a:r>
            <a:r>
              <a:rPr lang="en-US" dirty="0" err="1" smtClean="0"/>
              <a:t>বাংলাদেশে</a:t>
            </a:r>
            <a:r>
              <a:rPr lang="en-US" dirty="0" smtClean="0"/>
              <a:t> </a:t>
            </a:r>
            <a:r>
              <a:rPr lang="en-US" dirty="0" err="1" smtClean="0"/>
              <a:t>বিদ্দমান</a:t>
            </a:r>
            <a:r>
              <a:rPr lang="en-US" dirty="0" smtClean="0"/>
              <a:t> । </a:t>
            </a:r>
            <a:r>
              <a:rPr lang="en-US" dirty="0" err="1" smtClean="0"/>
              <a:t>কবি</a:t>
            </a:r>
            <a:r>
              <a:rPr lang="en-US" dirty="0" smtClean="0"/>
              <a:t> </a:t>
            </a:r>
            <a:r>
              <a:rPr lang="en-US" dirty="0" err="1" smtClean="0"/>
              <a:t>হিউ</a:t>
            </a:r>
            <a:r>
              <a:rPr lang="en-US" dirty="0" smtClean="0"/>
              <a:t> </a:t>
            </a:r>
            <a:r>
              <a:rPr lang="en-US" dirty="0" err="1" smtClean="0"/>
              <a:t>য়েন</a:t>
            </a:r>
            <a:r>
              <a:rPr lang="en-US" dirty="0" smtClean="0"/>
              <a:t> </a:t>
            </a:r>
            <a:r>
              <a:rPr lang="en-US" dirty="0" err="1" smtClean="0"/>
              <a:t>সাং</a:t>
            </a:r>
            <a:r>
              <a:rPr lang="en-US" dirty="0" smtClean="0"/>
              <a:t> </a:t>
            </a:r>
            <a:r>
              <a:rPr lang="en-US" dirty="0" err="1" smtClean="0"/>
              <a:t>বলেছিলেছেন</a:t>
            </a:r>
            <a:r>
              <a:rPr lang="en-US" dirty="0" smtClean="0"/>
              <a:t> </a:t>
            </a:r>
            <a:r>
              <a:rPr lang="en-US" dirty="0" err="1" smtClean="0"/>
              <a:t>জন</a:t>
            </a:r>
            <a:r>
              <a:rPr lang="en-US" dirty="0" smtClean="0"/>
              <a:t> </a:t>
            </a:r>
            <a:r>
              <a:rPr lang="en-US" dirty="0" err="1" smtClean="0"/>
              <a:t>পদের</a:t>
            </a:r>
            <a:r>
              <a:rPr lang="en-US" dirty="0" smtClean="0"/>
              <a:t> </a:t>
            </a:r>
            <a:r>
              <a:rPr lang="en-US" dirty="0" err="1" smtClean="0"/>
              <a:t>সুপ্ত</a:t>
            </a:r>
            <a:r>
              <a:rPr lang="en-US" dirty="0" smtClean="0"/>
              <a:t> </a:t>
            </a:r>
            <a:r>
              <a:rPr lang="en-US" dirty="0" err="1" smtClean="0"/>
              <a:t>সৌন্দর্যটিকে</a:t>
            </a:r>
            <a:r>
              <a:rPr lang="en-US" dirty="0" smtClean="0"/>
              <a:t> </a:t>
            </a:r>
            <a:r>
              <a:rPr lang="en-US" dirty="0" err="1" smtClean="0"/>
              <a:t>কুয়াশা</a:t>
            </a:r>
            <a:r>
              <a:rPr lang="en-US" dirty="0" smtClean="0"/>
              <a:t> ও </a:t>
            </a:r>
            <a:r>
              <a:rPr lang="en-US" dirty="0" err="1" smtClean="0"/>
              <a:t>পানির</a:t>
            </a:r>
            <a:r>
              <a:rPr lang="en-US" dirty="0" smtClean="0"/>
              <a:t> </a:t>
            </a:r>
            <a:r>
              <a:rPr lang="en-US" dirty="0" err="1" smtClean="0"/>
              <a:t>অন্তঃরাল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ক্রমর্শ</a:t>
            </a:r>
            <a:r>
              <a:rPr lang="en-US" dirty="0" smtClean="0"/>
              <a:t> </a:t>
            </a:r>
            <a:r>
              <a:rPr lang="en-US" dirty="0" err="1" smtClean="0"/>
              <a:t>উম্মচিত</a:t>
            </a:r>
            <a:r>
              <a:rPr lang="en-US" dirty="0" smtClean="0"/>
              <a:t> </a:t>
            </a:r>
            <a:r>
              <a:rPr lang="en-US" dirty="0" err="1" smtClean="0"/>
              <a:t>হতে</a:t>
            </a:r>
            <a:r>
              <a:rPr lang="en-US" dirty="0" smtClean="0"/>
              <a:t> </a:t>
            </a:r>
            <a:r>
              <a:rPr lang="en-US" dirty="0" err="1" smtClean="0"/>
              <a:t>দেখেছেন</a:t>
            </a:r>
            <a:r>
              <a:rPr lang="en-US" dirty="0" smtClean="0"/>
              <a:t> । </a:t>
            </a:r>
            <a:r>
              <a:rPr lang="en-US" dirty="0" err="1" smtClean="0"/>
              <a:t>বাংলাদেশের</a:t>
            </a:r>
            <a:r>
              <a:rPr lang="en-US" dirty="0" smtClean="0"/>
              <a:t> </a:t>
            </a:r>
            <a:r>
              <a:rPr lang="en-US" dirty="0" err="1" smtClean="0"/>
              <a:t>পর্যটকদের</a:t>
            </a:r>
            <a:r>
              <a:rPr lang="en-US" dirty="0" smtClean="0"/>
              <a:t> </a:t>
            </a:r>
            <a:r>
              <a:rPr lang="en-US" dirty="0" err="1" smtClean="0"/>
              <a:t>ভ্রমন</a:t>
            </a:r>
            <a:r>
              <a:rPr lang="en-US" dirty="0" smtClean="0"/>
              <a:t> </a:t>
            </a:r>
            <a:r>
              <a:rPr lang="en-US" dirty="0" err="1" smtClean="0"/>
              <a:t>কেন্দ্র</a:t>
            </a:r>
            <a:r>
              <a:rPr lang="en-US" dirty="0" smtClean="0"/>
              <a:t> </a:t>
            </a:r>
            <a:r>
              <a:rPr lang="en-US" dirty="0" err="1" smtClean="0"/>
              <a:t>গুলোর</a:t>
            </a:r>
            <a:r>
              <a:rPr lang="en-US" dirty="0" smtClean="0"/>
              <a:t> </a:t>
            </a:r>
            <a:r>
              <a:rPr lang="en-US" dirty="0" err="1" smtClean="0"/>
              <a:t>মন</a:t>
            </a:r>
            <a:r>
              <a:rPr lang="en-US" dirty="0" smtClean="0"/>
              <a:t> </a:t>
            </a:r>
            <a:r>
              <a:rPr lang="en-US" dirty="0" err="1" smtClean="0"/>
              <a:t>মুগ্ধ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 </a:t>
            </a:r>
            <a:r>
              <a:rPr lang="en-US" dirty="0" err="1" smtClean="0"/>
              <a:t>সৌন্দর্য</a:t>
            </a:r>
            <a:r>
              <a:rPr lang="en-US" dirty="0" smtClean="0"/>
              <a:t>  </a:t>
            </a:r>
            <a:r>
              <a:rPr lang="en-US" dirty="0" err="1" smtClean="0"/>
              <a:t>বাংলাদেশের</a:t>
            </a:r>
            <a:r>
              <a:rPr lang="en-US" dirty="0" smtClean="0"/>
              <a:t>  </a:t>
            </a:r>
            <a:r>
              <a:rPr lang="en-US" dirty="0" err="1" smtClean="0"/>
              <a:t>পর্যটন</a:t>
            </a:r>
            <a:r>
              <a:rPr lang="en-US" dirty="0" smtClean="0"/>
              <a:t> </a:t>
            </a:r>
            <a:r>
              <a:rPr lang="en-US" dirty="0" err="1" smtClean="0"/>
              <a:t>শিল্পের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বিরাট</a:t>
            </a:r>
            <a:r>
              <a:rPr lang="en-US" dirty="0" smtClean="0"/>
              <a:t> </a:t>
            </a:r>
            <a:r>
              <a:rPr lang="en-US" dirty="0" err="1" smtClean="0"/>
              <a:t>সম্ভবনা</a:t>
            </a:r>
            <a:r>
              <a:rPr lang="en-US" dirty="0" smtClean="0"/>
              <a:t> </a:t>
            </a:r>
            <a:r>
              <a:rPr lang="en-US" dirty="0" err="1" smtClean="0"/>
              <a:t>ময়</a:t>
            </a:r>
            <a:r>
              <a:rPr lang="en-US" dirty="0" smtClean="0"/>
              <a:t> </a:t>
            </a:r>
            <a:r>
              <a:rPr lang="en-US" dirty="0" err="1" smtClean="0"/>
              <a:t>ক্ষেত্র।যা</a:t>
            </a:r>
            <a:r>
              <a:rPr lang="en-US" dirty="0" smtClean="0"/>
              <a:t> </a:t>
            </a:r>
            <a:r>
              <a:rPr lang="en-US" dirty="0" err="1" smtClean="0"/>
              <a:t>দেশের</a:t>
            </a:r>
            <a:r>
              <a:rPr lang="en-US" dirty="0" smtClean="0"/>
              <a:t> </a:t>
            </a:r>
            <a:r>
              <a:rPr lang="en-US" dirty="0" err="1" smtClean="0"/>
              <a:t>অর্থনীতিতে</a:t>
            </a:r>
            <a:r>
              <a:rPr lang="en-US" dirty="0" smtClean="0"/>
              <a:t> </a:t>
            </a:r>
            <a:r>
              <a:rPr lang="en-US" dirty="0" err="1" smtClean="0"/>
              <a:t>গুরুত্ব</a:t>
            </a:r>
            <a:r>
              <a:rPr lang="en-US" dirty="0" smtClean="0"/>
              <a:t> </a:t>
            </a:r>
            <a:r>
              <a:rPr lang="en-US" dirty="0" err="1" smtClean="0"/>
              <a:t>পূর্ণ</a:t>
            </a:r>
            <a:r>
              <a:rPr lang="en-US" dirty="0" smtClean="0"/>
              <a:t> </a:t>
            </a:r>
            <a:r>
              <a:rPr lang="en-US" dirty="0" err="1" smtClean="0"/>
              <a:t>ভূমিকা</a:t>
            </a:r>
            <a:r>
              <a:rPr lang="en-US" dirty="0" smtClean="0"/>
              <a:t> </a:t>
            </a:r>
            <a:r>
              <a:rPr lang="en-US" dirty="0" err="1" smtClean="0"/>
              <a:t>পালন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। </a:t>
            </a:r>
            <a:endParaRPr lang="en-US" dirty="0"/>
          </a:p>
        </p:txBody>
      </p:sp>
      <p:pic>
        <p:nvPicPr>
          <p:cNvPr id="4" name="Picture 3" descr="pic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  <p:pic>
        <p:nvPicPr>
          <p:cNvPr id="5" name="Picture 4" descr="4so7On9wAaRRP29S8m3FACnByoJtxYH3fLnfcrY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410200"/>
            <a:ext cx="762000" cy="51816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467600" y="1295400"/>
            <a:ext cx="1676400" cy="403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467600" y="1295400"/>
            <a:ext cx="1676400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স্বাগতম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467600" y="1752600"/>
            <a:ext cx="16764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পরিচিতি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467600" y="2133600"/>
            <a:ext cx="1676400" cy="457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পাঠঘোষনা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467600" y="2590800"/>
            <a:ext cx="1676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পাঠশিরোরাম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467600" y="3048000"/>
            <a:ext cx="1676400" cy="457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শিখনফল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7600" y="3505200"/>
            <a:ext cx="1676400" cy="457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মূল</a:t>
            </a:r>
            <a:r>
              <a:rPr lang="en-US" dirty="0" smtClean="0"/>
              <a:t> </a:t>
            </a:r>
            <a:r>
              <a:rPr lang="en-US" dirty="0" err="1" smtClean="0"/>
              <a:t>আলোচনা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467600" y="3962400"/>
            <a:ext cx="1676400" cy="457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দলীয়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467600" y="4419600"/>
            <a:ext cx="16764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বাড়ির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467600" y="4800600"/>
            <a:ext cx="1676400" cy="5334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ধন্যবাদ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6" name="Picture 15" descr="inde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85774" y="5410200"/>
            <a:ext cx="929425" cy="51554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8600" y="0"/>
            <a:ext cx="5791200" cy="449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পৃথিবীর</a:t>
            </a:r>
            <a:r>
              <a:rPr lang="en-US" dirty="0" smtClean="0"/>
              <a:t> </a:t>
            </a:r>
            <a:r>
              <a:rPr lang="en-US" dirty="0" err="1" smtClean="0"/>
              <a:t>দির্ঘতম</a:t>
            </a:r>
            <a:r>
              <a:rPr lang="en-US" dirty="0" smtClean="0"/>
              <a:t> </a:t>
            </a:r>
            <a:r>
              <a:rPr lang="en-US" dirty="0" err="1" smtClean="0"/>
              <a:t>বালুময়</a:t>
            </a:r>
            <a:r>
              <a:rPr lang="en-US" dirty="0" smtClean="0"/>
              <a:t> </a:t>
            </a:r>
            <a:r>
              <a:rPr lang="en-US" dirty="0" err="1" smtClean="0"/>
              <a:t>সমুদ্র</a:t>
            </a:r>
            <a:r>
              <a:rPr lang="en-US" dirty="0" smtClean="0"/>
              <a:t> </a:t>
            </a:r>
            <a:r>
              <a:rPr lang="en-US" dirty="0" err="1" smtClean="0"/>
              <a:t>সৈকত</a:t>
            </a:r>
            <a:r>
              <a:rPr lang="en-US" dirty="0" smtClean="0"/>
              <a:t> </a:t>
            </a:r>
            <a:r>
              <a:rPr lang="en-US" dirty="0" err="1" smtClean="0"/>
              <a:t>ম্যানগ্রোভ</a:t>
            </a:r>
            <a:r>
              <a:rPr lang="en-US" dirty="0" smtClean="0"/>
              <a:t> </a:t>
            </a:r>
            <a:r>
              <a:rPr lang="en-US" dirty="0" err="1" smtClean="0"/>
              <a:t>ফরেষ্ট</a:t>
            </a:r>
            <a:r>
              <a:rPr lang="en-US" dirty="0" smtClean="0"/>
              <a:t> </a:t>
            </a:r>
            <a:r>
              <a:rPr lang="en-US" dirty="0" err="1" smtClean="0"/>
              <a:t>দীপ</a:t>
            </a:r>
            <a:r>
              <a:rPr lang="en-US" dirty="0" smtClean="0"/>
              <a:t> </a:t>
            </a:r>
            <a:r>
              <a:rPr lang="en-US" dirty="0" err="1" smtClean="0"/>
              <a:t>হ্রদ</a:t>
            </a:r>
            <a:r>
              <a:rPr lang="en-US" dirty="0" smtClean="0"/>
              <a:t> </a:t>
            </a:r>
            <a:r>
              <a:rPr lang="en-US" dirty="0" err="1" smtClean="0"/>
              <a:t>নদী</a:t>
            </a:r>
            <a:r>
              <a:rPr lang="en-US" dirty="0" smtClean="0"/>
              <a:t> ও </a:t>
            </a:r>
            <a:r>
              <a:rPr lang="en-US" dirty="0" err="1" smtClean="0"/>
              <a:t>পাল</a:t>
            </a:r>
            <a:r>
              <a:rPr lang="en-US" dirty="0" smtClean="0"/>
              <a:t> </a:t>
            </a:r>
            <a:r>
              <a:rPr lang="en-US" dirty="0" err="1" smtClean="0"/>
              <a:t>তোলা</a:t>
            </a:r>
            <a:r>
              <a:rPr lang="en-US" dirty="0" smtClean="0"/>
              <a:t> </a:t>
            </a:r>
            <a:r>
              <a:rPr lang="en-US" dirty="0" err="1" smtClean="0"/>
              <a:t>নৌকার</a:t>
            </a:r>
            <a:r>
              <a:rPr lang="en-US" dirty="0" smtClean="0"/>
              <a:t> </a:t>
            </a:r>
            <a:r>
              <a:rPr lang="en-US" dirty="0" err="1" smtClean="0"/>
              <a:t>অনুপম</a:t>
            </a:r>
            <a:r>
              <a:rPr lang="en-US" dirty="0" smtClean="0"/>
              <a:t> </a:t>
            </a:r>
            <a:r>
              <a:rPr lang="en-US" dirty="0" err="1" smtClean="0"/>
              <a:t>দৃশ্যাবলি</a:t>
            </a:r>
            <a:r>
              <a:rPr lang="en-US" dirty="0" smtClean="0"/>
              <a:t> </a:t>
            </a:r>
            <a:r>
              <a:rPr lang="en-US" dirty="0" err="1" smtClean="0"/>
              <a:t>পাহাড়ি</a:t>
            </a:r>
            <a:r>
              <a:rPr lang="en-US" dirty="0" smtClean="0"/>
              <a:t> </a:t>
            </a:r>
            <a:r>
              <a:rPr lang="en-US" dirty="0" err="1" smtClean="0"/>
              <a:t>বন</a:t>
            </a:r>
            <a:r>
              <a:rPr lang="en-US" dirty="0" smtClean="0"/>
              <a:t> </a:t>
            </a:r>
            <a:r>
              <a:rPr lang="en-US" dirty="0" err="1" smtClean="0"/>
              <a:t>ভূমি</a:t>
            </a:r>
            <a:r>
              <a:rPr lang="en-US" dirty="0" smtClean="0"/>
              <a:t> </a:t>
            </a:r>
            <a:r>
              <a:rPr lang="en-US" dirty="0" err="1" smtClean="0"/>
              <a:t>বৌদ্ধ</a:t>
            </a:r>
            <a:r>
              <a:rPr lang="en-US" dirty="0" smtClean="0"/>
              <a:t> </a:t>
            </a:r>
            <a:r>
              <a:rPr lang="en-US" dirty="0" err="1" smtClean="0"/>
              <a:t>বিহাড়</a:t>
            </a:r>
            <a:r>
              <a:rPr lang="en-US" dirty="0" smtClean="0"/>
              <a:t> </a:t>
            </a:r>
            <a:r>
              <a:rPr lang="en-US" dirty="0" err="1" smtClean="0"/>
              <a:t>সিলেটেড়</a:t>
            </a:r>
            <a:r>
              <a:rPr lang="en-US" dirty="0" smtClean="0"/>
              <a:t> </a:t>
            </a:r>
            <a:r>
              <a:rPr lang="en-US" dirty="0" err="1" smtClean="0"/>
              <a:t>চা</a:t>
            </a:r>
            <a:r>
              <a:rPr lang="en-US" dirty="0" smtClean="0"/>
              <a:t> </a:t>
            </a:r>
            <a:r>
              <a:rPr lang="en-US" dirty="0" err="1" smtClean="0"/>
              <a:t>বাগানের</a:t>
            </a:r>
            <a:r>
              <a:rPr lang="en-US" dirty="0" smtClean="0"/>
              <a:t> </a:t>
            </a:r>
            <a:r>
              <a:rPr lang="en-US" dirty="0" err="1" smtClean="0"/>
              <a:t>নয়নাভিরাম</a:t>
            </a:r>
            <a:r>
              <a:rPr lang="en-US" dirty="0" smtClean="0"/>
              <a:t> </a:t>
            </a:r>
            <a:r>
              <a:rPr lang="en-US" dirty="0" err="1" smtClean="0"/>
              <a:t>নৈসগ্রিক</a:t>
            </a:r>
            <a:r>
              <a:rPr lang="en-US" dirty="0" smtClean="0"/>
              <a:t> </a:t>
            </a:r>
            <a:r>
              <a:rPr lang="en-US" dirty="0" err="1" smtClean="0"/>
              <a:t>দৃশ্য</a:t>
            </a:r>
            <a:r>
              <a:rPr lang="en-US" dirty="0" smtClean="0"/>
              <a:t> </a:t>
            </a:r>
            <a:r>
              <a:rPr lang="en-US" dirty="0" err="1" smtClean="0"/>
              <a:t>প্রত্ন</a:t>
            </a:r>
            <a:r>
              <a:rPr lang="en-US" dirty="0" smtClean="0"/>
              <a:t> </a:t>
            </a:r>
            <a:r>
              <a:rPr lang="en-US" dirty="0" err="1" smtClean="0"/>
              <a:t>তাত্ত্বিক</a:t>
            </a:r>
            <a:r>
              <a:rPr lang="en-US" dirty="0" smtClean="0"/>
              <a:t> </a:t>
            </a:r>
            <a:r>
              <a:rPr lang="en-US" dirty="0" err="1" smtClean="0"/>
              <a:t>নিদর্শন</a:t>
            </a:r>
            <a:r>
              <a:rPr lang="en-US" dirty="0" smtClean="0"/>
              <a:t> ।</a:t>
            </a:r>
            <a:r>
              <a:rPr lang="en-US" dirty="0" err="1" smtClean="0"/>
              <a:t>আছে</a:t>
            </a:r>
            <a:r>
              <a:rPr lang="en-US" dirty="0" smtClean="0"/>
              <a:t> </a:t>
            </a:r>
            <a:r>
              <a:rPr lang="en-US" dirty="0" err="1" smtClean="0"/>
              <a:t>পাহাড়</a:t>
            </a:r>
            <a:r>
              <a:rPr lang="en-US" dirty="0" smtClean="0"/>
              <a:t> ও </a:t>
            </a:r>
            <a:r>
              <a:rPr lang="en-US" dirty="0" err="1" smtClean="0"/>
              <a:t>হাওর</a:t>
            </a:r>
            <a:r>
              <a:rPr lang="en-US" dirty="0" smtClean="0"/>
              <a:t> </a:t>
            </a:r>
            <a:r>
              <a:rPr lang="en-US" dirty="0" err="1" smtClean="0"/>
              <a:t>যা</a:t>
            </a:r>
            <a:r>
              <a:rPr lang="en-US" dirty="0" smtClean="0"/>
              <a:t> </a:t>
            </a:r>
            <a:r>
              <a:rPr lang="en-US" dirty="0" err="1" smtClean="0"/>
              <a:t>আকর্ষনীয়</a:t>
            </a:r>
            <a:r>
              <a:rPr lang="en-US" dirty="0" smtClean="0"/>
              <a:t> </a:t>
            </a:r>
            <a:r>
              <a:rPr lang="en-US" dirty="0" err="1" smtClean="0"/>
              <a:t>পর্যটক</a:t>
            </a:r>
            <a:r>
              <a:rPr lang="en-US" dirty="0" smtClean="0"/>
              <a:t> </a:t>
            </a:r>
            <a:r>
              <a:rPr lang="en-US" dirty="0" err="1" smtClean="0"/>
              <a:t>ক্ষেত্র</a:t>
            </a:r>
            <a:r>
              <a:rPr lang="en-US" dirty="0" smtClean="0"/>
              <a:t> </a:t>
            </a:r>
            <a:r>
              <a:rPr lang="en-US" dirty="0" err="1" smtClean="0"/>
              <a:t>হিসেবে</a:t>
            </a:r>
            <a:r>
              <a:rPr lang="en-US" dirty="0" smtClean="0"/>
              <a:t> </a:t>
            </a:r>
            <a:r>
              <a:rPr lang="en-US" dirty="0" err="1" smtClean="0"/>
              <a:t>দেশ</a:t>
            </a:r>
            <a:r>
              <a:rPr lang="en-US" dirty="0" smtClean="0"/>
              <a:t> </a:t>
            </a:r>
            <a:r>
              <a:rPr lang="en-US" dirty="0" err="1" smtClean="0"/>
              <a:t>বিদেশের</a:t>
            </a:r>
            <a:r>
              <a:rPr lang="en-US" dirty="0" smtClean="0"/>
              <a:t> </a:t>
            </a:r>
            <a:r>
              <a:rPr lang="en-US" dirty="0" err="1" smtClean="0"/>
              <a:t>পর্যটক</a:t>
            </a:r>
            <a:r>
              <a:rPr lang="en-US" dirty="0" smtClean="0"/>
              <a:t> </a:t>
            </a:r>
            <a:r>
              <a:rPr lang="en-US" dirty="0" err="1" smtClean="0"/>
              <a:t>দের</a:t>
            </a:r>
            <a:r>
              <a:rPr lang="en-US" dirty="0" smtClean="0"/>
              <a:t> </a:t>
            </a:r>
            <a:r>
              <a:rPr lang="en-US" dirty="0" err="1" smtClean="0"/>
              <a:t>আকর্ষন</a:t>
            </a:r>
            <a:r>
              <a:rPr lang="en-US" dirty="0" smtClean="0"/>
              <a:t> </a:t>
            </a:r>
            <a:r>
              <a:rPr lang="en-US" dirty="0" err="1" smtClean="0"/>
              <a:t>করেছে</a:t>
            </a:r>
            <a:r>
              <a:rPr lang="en-US" dirty="0" smtClean="0"/>
              <a:t> ।  </a:t>
            </a:r>
            <a:endParaRPr lang="en-US" dirty="0"/>
          </a:p>
        </p:txBody>
      </p:sp>
      <p:pic>
        <p:nvPicPr>
          <p:cNvPr id="3" name="Picture 2" descr="pic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67325"/>
            <a:ext cx="9144000" cy="1590675"/>
          </a:xfrm>
          <a:prstGeom prst="rect">
            <a:avLst/>
          </a:prstGeom>
        </p:spPr>
      </p:pic>
      <p:pic>
        <p:nvPicPr>
          <p:cNvPr id="4" name="Picture 3" descr="4so7On9wAaRRP29S8m3FACnByoJtxYH3fLnfcrY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419600"/>
            <a:ext cx="914400" cy="8229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467600" y="457200"/>
            <a:ext cx="1676400" cy="426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467600" y="457200"/>
            <a:ext cx="1676400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স্বাগতম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467600" y="990600"/>
            <a:ext cx="16764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পরিচিতি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467600" y="1447800"/>
            <a:ext cx="1676400" cy="457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পাঠঘোষনা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467600" y="1905000"/>
            <a:ext cx="1676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পাঠশিরোরাম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467600" y="2362200"/>
            <a:ext cx="1676400" cy="457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শিখনফল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467600" y="2819400"/>
            <a:ext cx="1676400" cy="457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মূল</a:t>
            </a:r>
            <a:r>
              <a:rPr lang="en-US" dirty="0" smtClean="0"/>
              <a:t> </a:t>
            </a:r>
            <a:r>
              <a:rPr lang="en-US" dirty="0" err="1" smtClean="0"/>
              <a:t>আলোচনা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7600" y="3276600"/>
            <a:ext cx="1676400" cy="457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দলীয়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467600" y="3733800"/>
            <a:ext cx="16764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বাড়ির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467600" y="4191000"/>
            <a:ext cx="1676400" cy="5334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ধন্যবাদ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5" name="Picture 14" descr="inde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6400" y="4343400"/>
            <a:ext cx="1219200" cy="6762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524000" y="0"/>
            <a:ext cx="5943600" cy="2209800"/>
          </a:xfrm>
          <a:prstGeom prst="downArrowCallou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দলীয়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3" name="Snip Single Corner Rectangle 2"/>
          <p:cNvSpPr/>
          <p:nvPr/>
        </p:nvSpPr>
        <p:spPr>
          <a:xfrm>
            <a:off x="533400" y="2286000"/>
            <a:ext cx="6096000" cy="236220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বৃ</a:t>
            </a:r>
            <a:r>
              <a:rPr lang="en-US" dirty="0" err="1" smtClean="0"/>
              <a:t>হত্তর</a:t>
            </a:r>
            <a:r>
              <a:rPr lang="en-US" dirty="0" smtClean="0"/>
              <a:t> </a:t>
            </a:r>
            <a:r>
              <a:rPr lang="en-US" dirty="0" err="1" smtClean="0"/>
              <a:t>ঢাকার</a:t>
            </a:r>
            <a:r>
              <a:rPr lang="en-US" dirty="0" smtClean="0"/>
              <a:t> </a:t>
            </a:r>
            <a:r>
              <a:rPr lang="en-US" dirty="0" err="1" smtClean="0"/>
              <a:t>পর্যটন</a:t>
            </a:r>
            <a:r>
              <a:rPr lang="en-US" dirty="0" smtClean="0"/>
              <a:t>  </a:t>
            </a:r>
            <a:r>
              <a:rPr lang="en-US" dirty="0" err="1" smtClean="0"/>
              <a:t>স্থান</a:t>
            </a:r>
            <a:r>
              <a:rPr lang="en-US" dirty="0" smtClean="0"/>
              <a:t> </a:t>
            </a:r>
            <a:r>
              <a:rPr lang="en-US" dirty="0" err="1" smtClean="0"/>
              <a:t>সমূহের</a:t>
            </a:r>
            <a:r>
              <a:rPr lang="en-US" dirty="0" smtClean="0"/>
              <a:t> </a:t>
            </a:r>
            <a:r>
              <a:rPr lang="en-US" dirty="0" err="1" smtClean="0"/>
              <a:t>নাম</a:t>
            </a:r>
            <a:r>
              <a:rPr lang="en-US" dirty="0" smtClean="0"/>
              <a:t> </a:t>
            </a:r>
            <a:r>
              <a:rPr lang="en-US" dirty="0" err="1" smtClean="0"/>
              <a:t>লিখ</a:t>
            </a:r>
            <a:r>
              <a:rPr lang="en-US" dirty="0" smtClean="0"/>
              <a:t> ? </a:t>
            </a:r>
            <a:endParaRPr lang="en-US" dirty="0"/>
          </a:p>
        </p:txBody>
      </p:sp>
      <p:pic>
        <p:nvPicPr>
          <p:cNvPr id="4" name="Picture 3" descr="pic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67325"/>
            <a:ext cx="9144000" cy="1590675"/>
          </a:xfrm>
          <a:prstGeom prst="rect">
            <a:avLst/>
          </a:prstGeom>
        </p:spPr>
      </p:pic>
      <p:pic>
        <p:nvPicPr>
          <p:cNvPr id="5" name="Picture 4" descr="4so7On9wAaRRP29S8m3FACnByoJtxYH3fLnfcrY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953000"/>
            <a:ext cx="762000" cy="28956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467600" y="609600"/>
            <a:ext cx="1676400" cy="396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467600" y="457200"/>
            <a:ext cx="1676400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স্বাগতম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467600" y="990600"/>
            <a:ext cx="16764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পরিচিতি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467600" y="1447800"/>
            <a:ext cx="1676400" cy="457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পাঠঘোষনা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467600" y="1905000"/>
            <a:ext cx="1676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পাঠশিরোরাম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467600" y="2362200"/>
            <a:ext cx="1676400" cy="457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শিখনফল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7600" y="2819400"/>
            <a:ext cx="1676400" cy="457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মূল</a:t>
            </a:r>
            <a:r>
              <a:rPr lang="en-US" dirty="0" smtClean="0"/>
              <a:t> </a:t>
            </a:r>
            <a:r>
              <a:rPr lang="en-US" dirty="0" err="1" smtClean="0"/>
              <a:t>আলোচনা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467600" y="3276600"/>
            <a:ext cx="1676400" cy="457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দলীয়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467600" y="3733800"/>
            <a:ext cx="16764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বাড়ির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467600" y="4191000"/>
            <a:ext cx="1676400" cy="5334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ধন্যবাদ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6" name="Picture 15" descr="inde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4600" y="4724400"/>
            <a:ext cx="1066800" cy="45839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hrtj5yi67i8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0"/>
            <a:ext cx="2619375" cy="1295400"/>
          </a:xfrm>
          <a:prstGeom prst="rect">
            <a:avLst/>
          </a:prstGeom>
        </p:spPr>
      </p:pic>
      <p:pic>
        <p:nvPicPr>
          <p:cNvPr id="3" name="Picture 2" descr="fhrtj5yi67i8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"/>
            <a:ext cx="2619375" cy="1371600"/>
          </a:xfrm>
          <a:prstGeom prst="rect">
            <a:avLst/>
          </a:prstGeom>
        </p:spPr>
      </p:pic>
      <p:pic>
        <p:nvPicPr>
          <p:cNvPr id="5" name="Picture 4" descr="geryhrtukuiol8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0" y="0"/>
            <a:ext cx="2057400" cy="1426975"/>
          </a:xfrm>
          <a:prstGeom prst="rect">
            <a:avLst/>
          </a:prstGeom>
        </p:spPr>
      </p:pic>
      <p:sp>
        <p:nvSpPr>
          <p:cNvPr id="7" name="Rectangular Callout 6"/>
          <p:cNvSpPr/>
          <p:nvPr/>
        </p:nvSpPr>
        <p:spPr>
          <a:xfrm>
            <a:off x="0" y="1371600"/>
            <a:ext cx="1447800" cy="914400"/>
          </a:xfrm>
          <a:prstGeom prst="wedgeRectCallou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মূল্যায়ন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28600" y="2133600"/>
            <a:ext cx="5943600" cy="3581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১।কোন </a:t>
            </a:r>
            <a:r>
              <a:rPr lang="en-US" dirty="0" err="1" smtClean="0"/>
              <a:t>শিল্পের</a:t>
            </a:r>
            <a:r>
              <a:rPr lang="en-US" dirty="0" smtClean="0"/>
              <a:t> </a:t>
            </a:r>
            <a:r>
              <a:rPr lang="en-US" dirty="0" err="1" smtClean="0"/>
              <a:t>মাধ্যমে</a:t>
            </a:r>
            <a:r>
              <a:rPr lang="en-US" dirty="0" smtClean="0"/>
              <a:t> </a:t>
            </a:r>
            <a:r>
              <a:rPr lang="en-US" dirty="0" err="1" smtClean="0"/>
              <a:t>বিশ্বের</a:t>
            </a:r>
            <a:r>
              <a:rPr lang="en-US" dirty="0" smtClean="0"/>
              <a:t> </a:t>
            </a:r>
            <a:r>
              <a:rPr lang="en-US" dirty="0" err="1" smtClean="0"/>
              <a:t>সকল</a:t>
            </a:r>
            <a:r>
              <a:rPr lang="en-US" dirty="0" smtClean="0"/>
              <a:t> </a:t>
            </a:r>
            <a:r>
              <a:rPr lang="en-US" dirty="0" err="1" smtClean="0"/>
              <a:t>দেশের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ভ্রাতৃত্বসুলভ</a:t>
            </a:r>
            <a:r>
              <a:rPr lang="en-US" dirty="0" smtClean="0"/>
              <a:t> </a:t>
            </a:r>
            <a:r>
              <a:rPr lang="en-US" dirty="0" err="1" smtClean="0"/>
              <a:t>সম্পর্ক</a:t>
            </a:r>
            <a:r>
              <a:rPr lang="en-US" dirty="0" smtClean="0"/>
              <a:t> </a:t>
            </a:r>
            <a:r>
              <a:rPr lang="en-US" dirty="0" err="1" smtClean="0"/>
              <a:t>গড়ে</a:t>
            </a:r>
            <a:r>
              <a:rPr lang="en-US" dirty="0" smtClean="0"/>
              <a:t> </a:t>
            </a:r>
            <a:r>
              <a:rPr lang="en-US" dirty="0" err="1" smtClean="0"/>
              <a:t>ওঠে</a:t>
            </a:r>
            <a:r>
              <a:rPr lang="en-US" dirty="0" smtClean="0"/>
              <a:t> ?</a:t>
            </a:r>
          </a:p>
          <a:p>
            <a:pPr algn="ctr"/>
            <a:r>
              <a:rPr lang="en-US" dirty="0" smtClean="0"/>
              <a:t>২। </a:t>
            </a:r>
            <a:r>
              <a:rPr lang="en-US" dirty="0" err="1" smtClean="0"/>
              <a:t>পর্যটন</a:t>
            </a:r>
            <a:r>
              <a:rPr lang="en-US" dirty="0" smtClean="0"/>
              <a:t> </a:t>
            </a:r>
            <a:r>
              <a:rPr lang="en-US" dirty="0" err="1" smtClean="0"/>
              <a:t>শিল্পে</a:t>
            </a:r>
            <a:r>
              <a:rPr lang="en-US" dirty="0" smtClean="0"/>
              <a:t> </a:t>
            </a:r>
            <a:r>
              <a:rPr lang="en-US" dirty="0" err="1" smtClean="0"/>
              <a:t>বাংলাদেশ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স্তরে</a:t>
            </a:r>
            <a:r>
              <a:rPr lang="en-US" dirty="0" smtClean="0"/>
              <a:t> </a:t>
            </a:r>
            <a:r>
              <a:rPr lang="en-US" dirty="0" err="1" smtClean="0"/>
              <a:t>আছে</a:t>
            </a:r>
            <a:r>
              <a:rPr lang="en-US" dirty="0" smtClean="0"/>
              <a:t>?</a:t>
            </a:r>
          </a:p>
          <a:p>
            <a:pPr algn="ctr"/>
            <a:r>
              <a:rPr lang="en-US" dirty="0" smtClean="0"/>
              <a:t>৩।কোনটি </a:t>
            </a:r>
            <a:r>
              <a:rPr lang="en-US" dirty="0" err="1" smtClean="0"/>
              <a:t>ঝুঁকিহীন</a:t>
            </a:r>
            <a:r>
              <a:rPr lang="en-US" dirty="0" smtClean="0"/>
              <a:t>  </a:t>
            </a:r>
            <a:r>
              <a:rPr lang="en-US" dirty="0" err="1" smtClean="0"/>
              <a:t>শিল্প</a:t>
            </a:r>
            <a:r>
              <a:rPr lang="en-US" dirty="0" smtClean="0"/>
              <a:t> ?</a:t>
            </a:r>
            <a:endParaRPr lang="en-US" dirty="0"/>
          </a:p>
        </p:txBody>
      </p:sp>
      <p:pic>
        <p:nvPicPr>
          <p:cNvPr id="9" name="Picture 8" descr="pic 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715000"/>
            <a:ext cx="9144000" cy="1143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7467600" y="1447800"/>
            <a:ext cx="1676400" cy="403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467600" y="1447800"/>
            <a:ext cx="1676400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স্বাগতম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67600" y="1905000"/>
            <a:ext cx="16764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পরিচিতি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467600" y="2362200"/>
            <a:ext cx="1676400" cy="457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পাঠঘোষনা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467600" y="2819400"/>
            <a:ext cx="16764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পাঠশিরোরাম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467600" y="3276600"/>
            <a:ext cx="1676400" cy="457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শিখনফল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467600" y="3733800"/>
            <a:ext cx="1676400" cy="457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মূল</a:t>
            </a:r>
            <a:r>
              <a:rPr lang="en-US" dirty="0" smtClean="0"/>
              <a:t> </a:t>
            </a:r>
            <a:r>
              <a:rPr lang="en-US" dirty="0" err="1" smtClean="0"/>
              <a:t>আলোচনা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467600" y="4114800"/>
            <a:ext cx="1676400" cy="457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দলীয়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467600" y="4572000"/>
            <a:ext cx="16764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বাড়ির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467600" y="5029200"/>
            <a:ext cx="1676400" cy="4572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ধন্যবাদ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" name="Picture 19" descr="index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9800" y="5105400"/>
            <a:ext cx="1066800" cy="52506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331</Words>
  <Application>Microsoft Office PowerPoint</Application>
  <PresentationFormat>On-screen Show (4:3)</PresentationFormat>
  <Paragraphs>110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স্বাগতম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GHOST</dc:creator>
  <cp:lastModifiedBy>GHOST</cp:lastModifiedBy>
  <cp:revision>20</cp:revision>
  <dcterms:created xsi:type="dcterms:W3CDTF">2020-09-13T21:58:44Z</dcterms:created>
  <dcterms:modified xsi:type="dcterms:W3CDTF">2020-09-26T14:29:29Z</dcterms:modified>
</cp:coreProperties>
</file>