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4" r:id="rId2"/>
    <p:sldId id="329" r:id="rId3"/>
    <p:sldId id="302" r:id="rId4"/>
    <p:sldId id="264" r:id="rId5"/>
    <p:sldId id="266" r:id="rId6"/>
    <p:sldId id="267" r:id="rId7"/>
    <p:sldId id="330" r:id="rId8"/>
    <p:sldId id="290" r:id="rId9"/>
    <p:sldId id="291" r:id="rId10"/>
    <p:sldId id="313" r:id="rId11"/>
    <p:sldId id="310" r:id="rId12"/>
    <p:sldId id="331" r:id="rId13"/>
    <p:sldId id="293" r:id="rId14"/>
    <p:sldId id="326" r:id="rId15"/>
    <p:sldId id="312" r:id="rId16"/>
    <p:sldId id="318" r:id="rId17"/>
    <p:sldId id="332" r:id="rId18"/>
    <p:sldId id="314" r:id="rId19"/>
    <p:sldId id="315" r:id="rId20"/>
    <p:sldId id="324" r:id="rId21"/>
    <p:sldId id="322" r:id="rId22"/>
    <p:sldId id="283" r:id="rId23"/>
    <p:sldId id="328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3290-A3E1-45CF-83E1-79D01EB1466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6386C-C204-434D-9B0B-20492B2A6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1FF9-A968-442B-9F0D-9934DFBA93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6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5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2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C40F-5280-4942-9C32-599323338A1C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3EB0-6706-4737-9A5F-B60E74B30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762001"/>
            <a:ext cx="838200" cy="586741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657601" y="2412356"/>
            <a:ext cx="5262979" cy="26930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ক্লাশে সবাইকে</a:t>
            </a:r>
          </a:p>
          <a:p>
            <a:pPr algn="ctr"/>
            <a:r>
              <a:rPr lang="bn-BD" sz="115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264" y="747933"/>
            <a:ext cx="838200" cy="5867411"/>
          </a:xfrm>
          <a:prstGeom prst="rect">
            <a:avLst/>
          </a:prstGeom>
        </p:spPr>
      </p:pic>
      <p:pic>
        <p:nvPicPr>
          <p:cNvPr id="10" name="Picture 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64" y="747933"/>
            <a:ext cx="838200" cy="5867411"/>
          </a:xfrm>
          <a:prstGeom prst="rect">
            <a:avLst/>
          </a:prstGeom>
        </p:spPr>
      </p:pic>
      <p:pic>
        <p:nvPicPr>
          <p:cNvPr id="11" name="Picture 1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790137"/>
            <a:ext cx="838200" cy="5867411"/>
          </a:xfrm>
          <a:prstGeom prst="rect">
            <a:avLst/>
          </a:prstGeom>
        </p:spPr>
      </p:pic>
      <p:pic>
        <p:nvPicPr>
          <p:cNvPr id="12" name="Picture 1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62001"/>
            <a:ext cx="838200" cy="5867411"/>
          </a:xfrm>
          <a:prstGeom prst="rect">
            <a:avLst/>
          </a:prstGeom>
        </p:spPr>
      </p:pic>
      <p:pic>
        <p:nvPicPr>
          <p:cNvPr id="13" name="Picture 1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1"/>
            <a:ext cx="838200" cy="5867411"/>
          </a:xfrm>
          <a:prstGeom prst="rect">
            <a:avLst/>
          </a:prstGeom>
        </p:spPr>
      </p:pic>
      <p:pic>
        <p:nvPicPr>
          <p:cNvPr id="14" name="Picture 1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790137"/>
            <a:ext cx="838200" cy="5867411"/>
          </a:xfrm>
          <a:prstGeom prst="rect">
            <a:avLst/>
          </a:prstGeom>
        </p:spPr>
      </p:pic>
      <p:pic>
        <p:nvPicPr>
          <p:cNvPr id="17" name="Picture 16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62001"/>
            <a:ext cx="838200" cy="5867411"/>
          </a:xfrm>
          <a:prstGeom prst="rect">
            <a:avLst/>
          </a:prstGeom>
        </p:spPr>
      </p:pic>
      <p:pic>
        <p:nvPicPr>
          <p:cNvPr id="18" name="Picture 17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762001"/>
            <a:ext cx="838200" cy="5867411"/>
          </a:xfrm>
          <a:prstGeom prst="rect">
            <a:avLst/>
          </a:prstGeom>
        </p:spPr>
      </p:pic>
      <p:pic>
        <p:nvPicPr>
          <p:cNvPr id="19" name="Picture 1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762001"/>
            <a:ext cx="838200" cy="5867411"/>
          </a:xfrm>
          <a:prstGeom prst="rect">
            <a:avLst/>
          </a:prstGeom>
        </p:spPr>
      </p:pic>
      <p:pic>
        <p:nvPicPr>
          <p:cNvPr id="20" name="Picture 1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64" y="747933"/>
            <a:ext cx="838200" cy="5867411"/>
          </a:xfrm>
          <a:prstGeom prst="rect">
            <a:avLst/>
          </a:prstGeom>
        </p:spPr>
      </p:pic>
      <p:pic>
        <p:nvPicPr>
          <p:cNvPr id="21" name="Picture 2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762001"/>
            <a:ext cx="838200" cy="5867411"/>
          </a:xfrm>
          <a:prstGeom prst="rect">
            <a:avLst/>
          </a:prstGeom>
        </p:spPr>
      </p:pic>
      <p:pic>
        <p:nvPicPr>
          <p:cNvPr id="22" name="Picture 2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64" y="747933"/>
            <a:ext cx="838200" cy="5867411"/>
          </a:xfrm>
          <a:prstGeom prst="rect">
            <a:avLst/>
          </a:prstGeom>
        </p:spPr>
      </p:pic>
      <p:pic>
        <p:nvPicPr>
          <p:cNvPr id="23" name="Picture 2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64" y="747933"/>
            <a:ext cx="838200" cy="5867411"/>
          </a:xfrm>
          <a:prstGeom prst="rect">
            <a:avLst/>
          </a:prstGeom>
        </p:spPr>
      </p:pic>
      <p:pic>
        <p:nvPicPr>
          <p:cNvPr id="24" name="Picture 2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464" y="747933"/>
            <a:ext cx="838200" cy="5867411"/>
          </a:xfrm>
          <a:prstGeom prst="rect">
            <a:avLst/>
          </a:prstGeom>
        </p:spPr>
      </p:pic>
      <p:pic>
        <p:nvPicPr>
          <p:cNvPr id="26" name="Picture 25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64" y="747933"/>
            <a:ext cx="838200" cy="5867411"/>
          </a:xfrm>
          <a:prstGeom prst="rect">
            <a:avLst/>
          </a:prstGeom>
        </p:spPr>
      </p:pic>
      <p:pic>
        <p:nvPicPr>
          <p:cNvPr id="27" name="Picture 26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64" y="747933"/>
            <a:ext cx="838200" cy="5867411"/>
          </a:xfrm>
          <a:prstGeom prst="rect">
            <a:avLst/>
          </a:prstGeom>
        </p:spPr>
      </p:pic>
      <p:pic>
        <p:nvPicPr>
          <p:cNvPr id="28" name="Picture 27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64" y="747933"/>
            <a:ext cx="838200" cy="5867411"/>
          </a:xfrm>
          <a:prstGeom prst="rect">
            <a:avLst/>
          </a:prstGeom>
        </p:spPr>
      </p:pic>
      <p:pic>
        <p:nvPicPr>
          <p:cNvPr id="29" name="Picture 2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762001"/>
            <a:ext cx="838200" cy="5867411"/>
          </a:xfrm>
          <a:prstGeom prst="rect">
            <a:avLst/>
          </a:prstGeom>
        </p:spPr>
      </p:pic>
      <p:pic>
        <p:nvPicPr>
          <p:cNvPr id="30" name="Picture 2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762001"/>
            <a:ext cx="942536" cy="5867411"/>
          </a:xfrm>
          <a:prstGeom prst="rect">
            <a:avLst/>
          </a:prstGeom>
        </p:spPr>
      </p:pic>
      <p:pic>
        <p:nvPicPr>
          <p:cNvPr id="31" name="Picture 3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76069"/>
            <a:ext cx="838200" cy="5867411"/>
          </a:xfrm>
          <a:prstGeom prst="rect">
            <a:avLst/>
          </a:prstGeom>
        </p:spPr>
      </p:pic>
      <p:pic>
        <p:nvPicPr>
          <p:cNvPr id="32" name="Picture 3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64" y="747933"/>
            <a:ext cx="838200" cy="5867411"/>
          </a:xfrm>
          <a:prstGeom prst="rect">
            <a:avLst/>
          </a:prstGeom>
        </p:spPr>
      </p:pic>
      <p:pic>
        <p:nvPicPr>
          <p:cNvPr id="33" name="Picture 3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64" y="747933"/>
            <a:ext cx="838200" cy="5867411"/>
          </a:xfrm>
          <a:prstGeom prst="rect">
            <a:avLst/>
          </a:prstGeom>
        </p:spPr>
      </p:pic>
      <p:pic>
        <p:nvPicPr>
          <p:cNvPr id="34" name="Picture 33" descr="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-685800"/>
            <a:ext cx="12649200" cy="8077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 descr="001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27967"/>
            <a:ext cx="12870873" cy="82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40459" y="859409"/>
            <a:ext cx="2773791" cy="523220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6" y="3136900"/>
            <a:ext cx="10238115" cy="165561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ব্যবহৃত ৩ টি রাসায়নিক প্রযুক্তির নাম লেখ।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69921" y="5906622"/>
            <a:ext cx="46407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মাড়াইয়ের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1597" y="186876"/>
            <a:ext cx="4418196" cy="58477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51399" y="5968177"/>
            <a:ext cx="419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0" y="1828150"/>
            <a:ext cx="4404098" cy="367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116"/>
          <a:stretch/>
        </p:blipFill>
        <p:spPr>
          <a:xfrm>
            <a:off x="6442749" y="1828150"/>
            <a:ext cx="4702351" cy="380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922356" y="845245"/>
            <a:ext cx="65966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3" grpId="1" animBg="1"/>
      <p:bldP spid="26" grpId="0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f-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187701" y="472225"/>
            <a:ext cx="3626424" cy="2405282"/>
          </a:xfrm>
          <a:prstGeom prst="roundRect">
            <a:avLst/>
          </a:prstGeom>
          <a:ln w="19050" cap="sq">
            <a:noFill/>
            <a:prstDash val="solid"/>
            <a:miter lim="800000"/>
          </a:ln>
          <a:effectLst/>
        </p:spPr>
      </p:pic>
      <p:pic>
        <p:nvPicPr>
          <p:cNvPr id="3" name="Picture 2" descr="imagesCAB9NQ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7418" y="472225"/>
            <a:ext cx="3493794" cy="2340612"/>
          </a:xfrm>
          <a:prstGeom prst="roundRect">
            <a:avLst/>
          </a:prstGeom>
          <a:ln w="190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 descr="C:\Users\Rafiq\Desktop\Class 4,science,krishi projukti\sdasfvsadvdf.jpg"/>
          <p:cNvPicPr>
            <a:picLocks noChangeAspect="1" noChangeArrowheads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>
            <a:off x="3187701" y="3127279"/>
            <a:ext cx="3626424" cy="19233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37588" y="5410237"/>
            <a:ext cx="5014412" cy="769441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8" y="2930273"/>
            <a:ext cx="3493794" cy="21204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74618" y="1123181"/>
            <a:ext cx="1659082" cy="1754326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35" y="3346556"/>
            <a:ext cx="2902120" cy="19961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39" y="880164"/>
            <a:ext cx="2712838" cy="1843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39" y="3346557"/>
            <a:ext cx="2712838" cy="1996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35" y="880165"/>
            <a:ext cx="2902120" cy="18431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532414" y="5934670"/>
            <a:ext cx="5039882" cy="923330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617" y="983672"/>
            <a:ext cx="1593273" cy="1938992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4" y="1491156"/>
            <a:ext cx="2428892" cy="52322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0601" y="3156687"/>
            <a:ext cx="8960067" cy="1801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4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18630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3511" y="149773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0" y="1233055"/>
            <a:ext cx="4162872" cy="43985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45409" y="919214"/>
            <a:ext cx="6385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97" y="1965016"/>
            <a:ext cx="5642263" cy="31196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62230" y="5360979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1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6" y="1684969"/>
            <a:ext cx="4130238" cy="274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60" y="1684969"/>
            <a:ext cx="3686386" cy="274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63780" y="475298"/>
            <a:ext cx="729355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9946" y="5390573"/>
            <a:ext cx="75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62" y="2060170"/>
            <a:ext cx="3932381" cy="2359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2060169"/>
            <a:ext cx="4194541" cy="2359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241" y="710810"/>
            <a:ext cx="824605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864" y="4829949"/>
            <a:ext cx="588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742" y="5763519"/>
            <a:ext cx="44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65283" y="1407878"/>
            <a:ext cx="113960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2281" y="0"/>
            <a:ext cx="4418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2" y="2766835"/>
            <a:ext cx="4140411" cy="350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26" y="2766835"/>
            <a:ext cx="4153297" cy="350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883696" y="703939"/>
            <a:ext cx="4615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64" y="2890967"/>
            <a:ext cx="4464627" cy="309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45" y="3056935"/>
            <a:ext cx="4391891" cy="2928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3673" y="666868"/>
            <a:ext cx="99886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2995" y="355504"/>
            <a:ext cx="3314274" cy="628650"/>
          </a:xfrm>
          <a:prstGeom prst="rect">
            <a:avLst/>
          </a:prstGeom>
          <a:solidFill>
            <a:srgbClr val="00FF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4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0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798" y="4007371"/>
            <a:ext cx="8420668" cy="2308324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0" y="1361588"/>
            <a:ext cx="1997684" cy="2268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306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77783" y="812738"/>
            <a:ext cx="299815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615" y="316118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65" y="2454217"/>
            <a:ext cx="9681088" cy="3993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89018" y="2248286"/>
            <a:ext cx="9630475" cy="4378037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97" y="2916284"/>
            <a:ext cx="10559115" cy="2123658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সেচ </a:t>
            </a:r>
            <a:r>
              <a:rPr lang="bn-IN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পাম্প কোন ধরণের কৃষি প্রযুক্তি?</a:t>
            </a:r>
          </a:p>
          <a:p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IN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জৈব </a:t>
            </a:r>
            <a:r>
              <a:rPr lang="bn-IN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 কী?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4530012" y="768831"/>
            <a:ext cx="3607486" cy="1004564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47083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bn-BD" sz="32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পাঠ্যবইয়ের ৬৫ </a:t>
            </a:r>
            <a:r>
              <a:rPr lang="bn-BD" sz="3200" b="1" kern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32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খোলে </a:t>
            </a:r>
            <a:r>
              <a:rPr lang="en-US" sz="3200" b="1" kern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পড়। </a:t>
            </a:r>
            <a:endParaRPr lang="en-US" sz="3200" b="1" kern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85" y="1009195"/>
            <a:ext cx="4232693" cy="47659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3783984" y="306840"/>
            <a:ext cx="4232693" cy="769441"/>
          </a:xfrm>
          <a:prstGeom prst="rect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713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2604655" y="504145"/>
            <a:ext cx="5479604" cy="909020"/>
          </a:xfrm>
          <a:prstGeom prst="rect">
            <a:avLst/>
          </a:prstGeom>
          <a:solidFill>
            <a:srgbClr val="00FF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Rectangle 15"/>
          <p:cNvSpPr/>
          <p:nvPr/>
        </p:nvSpPr>
        <p:spPr>
          <a:xfrm>
            <a:off x="129309" y="5406162"/>
            <a:ext cx="11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I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প্রযুক্তি মানুষকে কীভাবে সাহায্য করে ৫ টি বাক্যে বুঝিয়ে লিখ।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79" y="1862971"/>
            <a:ext cx="4370243" cy="29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73" y="622968"/>
            <a:ext cx="8901787" cy="6116640"/>
          </a:xfrm>
          <a:prstGeom prst="rect">
            <a:avLst/>
          </a:prstGeom>
        </p:spPr>
      </p:pic>
      <p:pic>
        <p:nvPicPr>
          <p:cNvPr id="3" name="Picture 2" descr="b1 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1"/>
            <a:ext cx="2667000" cy="273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07" y="2148657"/>
            <a:ext cx="3665355" cy="2630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460" y="966537"/>
            <a:ext cx="41180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487" y="321261"/>
            <a:ext cx="42158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32952" y="1415644"/>
            <a:ext cx="7072861" cy="893000"/>
            <a:chOff x="2386584" y="115347"/>
            <a:chExt cx="4281191" cy="746521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73106" y="-1632800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2386584" y="131172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5460" y="1415644"/>
            <a:ext cx="2386584" cy="933152"/>
            <a:chOff x="0" y="1413"/>
            <a:chExt cx="2386584" cy="933152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41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5553" y="4696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5459" y="2394349"/>
            <a:ext cx="2386584" cy="933152"/>
            <a:chOff x="0" y="981223"/>
            <a:chExt cx="238658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0" y="98122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5553" y="102677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96349" y="3458808"/>
            <a:ext cx="7009464" cy="887599"/>
            <a:chOff x="2386584" y="2054348"/>
            <a:chExt cx="4242816" cy="746521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5459" y="3398207"/>
            <a:ext cx="2386584" cy="933152"/>
            <a:chOff x="0" y="1961033"/>
            <a:chExt cx="2386584" cy="933152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84089" y="4449377"/>
            <a:ext cx="7021724" cy="887599"/>
            <a:chOff x="2386584" y="2054348"/>
            <a:chExt cx="4242816" cy="746521"/>
          </a:xfrm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কৃষিতে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bn-IN" sz="5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5459" y="4403824"/>
            <a:ext cx="2386584" cy="933152"/>
            <a:chOff x="0" y="1961033"/>
            <a:chExt cx="2386584" cy="933152"/>
          </a:xfrm>
        </p:grpSpPr>
        <p:sp>
          <p:nvSpPr>
            <p:cNvPr id="34" name="Rounded Rectangle 33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96350" y="2433395"/>
            <a:ext cx="7009463" cy="933152"/>
            <a:chOff x="2386584" y="1340381"/>
            <a:chExt cx="4242816" cy="746521"/>
          </a:xfrm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4134731" y="-407766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12"/>
            <p:cNvSpPr/>
            <p:nvPr/>
          </p:nvSpPr>
          <p:spPr>
            <a:xfrm>
              <a:off x="2386584" y="1376823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৫ম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96350" y="5422681"/>
            <a:ext cx="7009463" cy="891240"/>
            <a:chOff x="2386584" y="2054348"/>
            <a:chExt cx="4242816" cy="746521"/>
          </a:xfrm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৩০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69906" y="5380769"/>
            <a:ext cx="2386584" cy="933152"/>
            <a:chOff x="0" y="1961033"/>
            <a:chExt cx="2386584" cy="933152"/>
          </a:xfrm>
        </p:grpSpPr>
        <p:sp>
          <p:nvSpPr>
            <p:cNvPr id="41" name="Rounded Rectangle 40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5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500" y="0"/>
            <a:ext cx="96266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5510" y="5965737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সম্পর্কিত আলোচনা।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Content, picture, porda, frame, video\PNG CLASS 1 ENGLISH\fghfher.jpg"/>
          <p:cNvPicPr>
            <a:picLocks noChangeAspect="1" noChangeArrowheads="1"/>
          </p:cNvPicPr>
          <p:nvPr/>
        </p:nvPicPr>
        <p:blipFill>
          <a:blip r:embed="rId4"/>
          <a:srcRect t="5263" b="7895"/>
          <a:stretch>
            <a:fillRect/>
          </a:stretch>
        </p:blipFill>
        <p:spPr bwMode="auto">
          <a:xfrm>
            <a:off x="1588" y="4343400"/>
            <a:ext cx="1598612" cy="2514600"/>
          </a:xfrm>
          <a:prstGeom prst="rect">
            <a:avLst/>
          </a:prstGeom>
          <a:noFill/>
        </p:spPr>
      </p:pic>
      <p:pic>
        <p:nvPicPr>
          <p:cNvPr id="9" name="Picture 4" descr="D:\Content, picture, porda, frame, video\PNG CLASS 1 ENGLISH\fghfher.jpg"/>
          <p:cNvPicPr>
            <a:picLocks noChangeAspect="1" noChangeArrowheads="1"/>
          </p:cNvPicPr>
          <p:nvPr/>
        </p:nvPicPr>
        <p:blipFill>
          <a:blip r:embed="rId4"/>
          <a:srcRect t="2632" b="7895"/>
          <a:stretch>
            <a:fillRect/>
          </a:stretch>
        </p:blipFill>
        <p:spPr bwMode="auto">
          <a:xfrm>
            <a:off x="10591801" y="4267200"/>
            <a:ext cx="1598612" cy="2590800"/>
          </a:xfrm>
          <a:prstGeom prst="rect">
            <a:avLst/>
          </a:prstGeom>
          <a:noFill/>
        </p:spPr>
      </p:pic>
      <p:pic>
        <p:nvPicPr>
          <p:cNvPr id="3" name="John Deere Mähdrescher S685i mit Raupe, 640D 12,34 m SW, biggest combine harvest[4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1311" y="1684918"/>
            <a:ext cx="6769379" cy="35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7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400" y="3121269"/>
            <a:ext cx="8140700" cy="1015663"/>
          </a:xfrm>
          <a:prstGeom prst="rect">
            <a:avLst/>
          </a:prstGeom>
          <a:solidFill>
            <a:srgbClr val="66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কৃষিতে </a:t>
            </a: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ontent, picture, porda, frame, video\PNG CLASS 1 ENGLISH\hjn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876801"/>
            <a:ext cx="1979612" cy="1706319"/>
          </a:xfrm>
          <a:prstGeom prst="rect">
            <a:avLst/>
          </a:prstGeom>
          <a:noFill/>
        </p:spPr>
      </p:pic>
      <p:pic>
        <p:nvPicPr>
          <p:cNvPr id="1027" name="Picture 3" descr="D:\Content, picture, porda, frame, video\PNG CLASS 1 ENGLISH\hjmjy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8800" y="4648200"/>
            <a:ext cx="2741614" cy="2209800"/>
          </a:xfrm>
          <a:prstGeom prst="rect">
            <a:avLst/>
          </a:prstGeom>
          <a:noFill/>
        </p:spPr>
      </p:pic>
      <p:sp>
        <p:nvSpPr>
          <p:cNvPr id="7" name="Down Ribbon 6"/>
          <p:cNvSpPr/>
          <p:nvPr/>
        </p:nvSpPr>
        <p:spPr>
          <a:xfrm>
            <a:off x="1981200" y="647700"/>
            <a:ext cx="7721600" cy="1170663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পাঠ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9400" y="863600"/>
            <a:ext cx="4432300" cy="121269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BD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ontent, picture, porda, frame, video\PNG CLASS 1 ENGLISH\fgb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1135" y="0"/>
            <a:ext cx="1330865" cy="2514600"/>
          </a:xfrm>
          <a:prstGeom prst="rect">
            <a:avLst/>
          </a:prstGeom>
          <a:noFill/>
        </p:spPr>
      </p:pic>
      <p:sp>
        <p:nvSpPr>
          <p:cNvPr id="5" name="Round Diagonal Corner Rectangle 4"/>
          <p:cNvSpPr/>
          <p:nvPr/>
        </p:nvSpPr>
        <p:spPr>
          <a:xfrm>
            <a:off x="763155" y="2784763"/>
            <a:ext cx="10665691" cy="2923309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বিকাশ ও ব্যবহারের মাধ্যমে জীবনযাপনের মান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553" y="2246688"/>
            <a:ext cx="1447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Class-3 Bangla picture\k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508" y="1508486"/>
            <a:ext cx="2613972" cy="1886944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4" name="Picture 3" descr="hoe.jpg"/>
          <p:cNvPicPr>
            <a:picLocks noChangeAspect="1"/>
          </p:cNvPicPr>
          <p:nvPr/>
        </p:nvPicPr>
        <p:blipFill>
          <a:blip r:embed="rId3" cstate="print"/>
          <a:srcRect t="6526"/>
          <a:stretch>
            <a:fillRect/>
          </a:stretch>
        </p:blipFill>
        <p:spPr>
          <a:xfrm>
            <a:off x="5867399" y="1522406"/>
            <a:ext cx="2495179" cy="1873024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634249" y="2252098"/>
            <a:ext cx="167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3583049"/>
            <a:ext cx="2495179" cy="167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34249" y="4160561"/>
            <a:ext cx="1676400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553" y="4142542"/>
            <a:ext cx="1447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008" y="514125"/>
            <a:ext cx="7852892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90" y="3565029"/>
            <a:ext cx="2613971" cy="1678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38429" y="5705757"/>
            <a:ext cx="485793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 rot="16200000">
            <a:off x="8416999" y="2661270"/>
            <a:ext cx="304287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কৃষিতে</a:t>
            </a:r>
            <a:r>
              <a:rPr lang="en-US" sz="3600" dirty="0"/>
              <a:t> </a:t>
            </a:r>
            <a:r>
              <a:rPr lang="en-US" sz="3600" dirty="0" err="1"/>
              <a:t>প্রযুক্তি</a:t>
            </a:r>
            <a:endParaRPr lang="en-US" sz="3600" dirty="0"/>
          </a:p>
        </p:txBody>
      </p:sp>
      <p:sp>
        <p:nvSpPr>
          <p:cNvPr id="35" name="Rounded Rectangle 34"/>
          <p:cNvSpPr/>
          <p:nvPr/>
        </p:nvSpPr>
        <p:spPr>
          <a:xfrm>
            <a:off x="5805189" y="1243487"/>
            <a:ext cx="66914" cy="33162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1676400" y="5394340"/>
            <a:ext cx="8839200" cy="152401"/>
          </a:xfrm>
          <a:prstGeom prst="diamond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25340" y="4657018"/>
            <a:ext cx="3333351" cy="523220"/>
          </a:xfrm>
          <a:prstGeom prst="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লাঙ্গল দিয়ে হাল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40" y="1476812"/>
            <a:ext cx="3297451" cy="3029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5535" y="257684"/>
            <a:ext cx="448093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5857" y="4657018"/>
            <a:ext cx="2971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কোদাল দিয়ে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2_10158_A16s.jpg"/>
          <p:cNvPicPr>
            <a:picLocks noChangeAspect="1"/>
          </p:cNvPicPr>
          <p:nvPr/>
        </p:nvPicPr>
        <p:blipFill>
          <a:blip r:embed="rId4"/>
          <a:srcRect l="6429" r="19634"/>
          <a:stretch>
            <a:fillRect/>
          </a:stretch>
        </p:blipFill>
        <p:spPr>
          <a:xfrm>
            <a:off x="6218601" y="1476812"/>
            <a:ext cx="3206312" cy="3031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92634" y="6066416"/>
            <a:ext cx="586351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2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 rot="2196351">
            <a:off x="8588678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050281" y="914399"/>
            <a:ext cx="45719" cy="375810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amond 35"/>
          <p:cNvSpPr/>
          <p:nvPr/>
        </p:nvSpPr>
        <p:spPr>
          <a:xfrm>
            <a:off x="1676400" y="5131765"/>
            <a:ext cx="8839200" cy="152401"/>
          </a:xfrm>
          <a:prstGeom prst="diamond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6434" y="6020921"/>
            <a:ext cx="9836726" cy="52322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পানির পাম্প ইত্যাদি সবই হল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প্রযুক্তি।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4588" y="4275319"/>
            <a:ext cx="2971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দিয়ে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9960" y="4275319"/>
            <a:ext cx="396895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সেচে পাম্পের 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maxresdefault1.jpg"/>
          <p:cNvPicPr>
            <a:picLocks noChangeAspect="1"/>
          </p:cNvPicPr>
          <p:nvPr/>
        </p:nvPicPr>
        <p:blipFill>
          <a:blip r:embed="rId3"/>
          <a:srcRect l="15731" r="34831" b="12109"/>
          <a:stretch>
            <a:fillRect/>
          </a:stretch>
        </p:blipFill>
        <p:spPr>
          <a:xfrm>
            <a:off x="6647697" y="1352771"/>
            <a:ext cx="3493486" cy="2556612"/>
          </a:xfrm>
          <a:prstGeom prst="rect">
            <a:avLst/>
          </a:prstGeom>
        </p:spPr>
      </p:pic>
      <p:pic>
        <p:nvPicPr>
          <p:cNvPr id="16" name="Picture 15" descr="Bangladesh-FTF-TractorMan.JPG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2202391" y="1352772"/>
            <a:ext cx="3296194" cy="2556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02623" y="246288"/>
            <a:ext cx="6941034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8" grpId="0" animBg="1"/>
      <p:bldP spid="4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335</Words>
  <Application>Microsoft Office PowerPoint</Application>
  <PresentationFormat>Widescreen</PresentationFormat>
  <Paragraphs>91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n.k</dc:creator>
  <cp:lastModifiedBy>NK COMPUTER</cp:lastModifiedBy>
  <cp:revision>162</cp:revision>
  <dcterms:created xsi:type="dcterms:W3CDTF">2020-05-13T05:52:25Z</dcterms:created>
  <dcterms:modified xsi:type="dcterms:W3CDTF">2020-09-26T15:53:29Z</dcterms:modified>
</cp:coreProperties>
</file>