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83" r:id="rId2"/>
    <p:sldId id="282" r:id="rId3"/>
    <p:sldId id="280" r:id="rId4"/>
    <p:sldId id="275" r:id="rId5"/>
    <p:sldId id="279" r:id="rId6"/>
    <p:sldId id="284" r:id="rId7"/>
    <p:sldId id="277" r:id="rId8"/>
    <p:sldId id="260" r:id="rId9"/>
    <p:sldId id="261" r:id="rId10"/>
    <p:sldId id="262" r:id="rId11"/>
    <p:sldId id="263" r:id="rId12"/>
    <p:sldId id="264" r:id="rId13"/>
    <p:sldId id="265" r:id="rId14"/>
    <p:sldId id="257" r:id="rId15"/>
    <p:sldId id="288" r:id="rId16"/>
    <p:sldId id="292" r:id="rId17"/>
    <p:sldId id="286" r:id="rId18"/>
    <p:sldId id="278" r:id="rId19"/>
    <p:sldId id="267" r:id="rId20"/>
    <p:sldId id="270" r:id="rId21"/>
    <p:sldId id="271" r:id="rId22"/>
    <p:sldId id="272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65" autoAdjust="0"/>
    <p:restoredTop sz="94660"/>
  </p:normalViewPr>
  <p:slideViewPr>
    <p:cSldViewPr snapToGrid="0">
      <p:cViewPr varScale="1">
        <p:scale>
          <a:sx n="83" d="100"/>
          <a:sy n="83" d="100"/>
        </p:scale>
        <p:origin x="-7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CCD37-48C4-425A-97F1-941DFF2BA725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A0BEB-6E36-4227-A8EC-7C770D3B39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57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E5C4-C34F-44CE-93DE-16963E27329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93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A532-3173-438F-920C-C624BEF8868D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D717-DCFC-473F-88CF-A4B2505A7B4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A532-3173-438F-920C-C624BEF8868D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D717-DCFC-473F-88CF-A4B2505A7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A532-3173-438F-920C-C624BEF8868D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D717-DCFC-473F-88CF-A4B2505A7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A532-3173-438F-920C-C624BEF8868D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D717-DCFC-473F-88CF-A4B2505A7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A532-3173-438F-920C-C624BEF8868D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D717-DCFC-473F-88CF-A4B2505A7B4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A532-3173-438F-920C-C624BEF8868D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D717-DCFC-473F-88CF-A4B2505A7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A532-3173-438F-920C-C624BEF8868D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D717-DCFC-473F-88CF-A4B2505A7B4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A532-3173-438F-920C-C624BEF8868D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D717-DCFC-473F-88CF-A4B2505A7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A532-3173-438F-920C-C624BEF8868D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D717-DCFC-473F-88CF-A4B2505A7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A532-3173-438F-920C-C624BEF8868D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D717-DCFC-473F-88CF-A4B2505A7B4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A532-3173-438F-920C-C624BEF8868D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D717-DCFC-473F-88CF-A4B2505A7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169A532-3173-438F-920C-C624BEF8868D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A35D717-DCFC-473F-88CF-A4B2505A7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irtofazzal77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-Point Star 10"/>
          <p:cNvSpPr/>
          <p:nvPr/>
        </p:nvSpPr>
        <p:spPr>
          <a:xfrm>
            <a:off x="2560320" y="709309"/>
            <a:ext cx="6069330" cy="45034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33093" y="2591686"/>
            <a:ext cx="25106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>
                <a:solidFill>
                  <a:srgbClr val="92D050"/>
                </a:solidFill>
              </a:rPr>
              <a:t>স্বাগতম</a:t>
            </a:r>
            <a:endParaRPr lang="en-US" sz="5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796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" y="2016588"/>
            <a:ext cx="10713720" cy="48414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3920" y="1338884"/>
            <a:ext cx="11033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টাইপ করে একবার ট্যাব-কী চাপলে কার্সর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Date of Birth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ফিল্ডের নীচে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আসবে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930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1280159"/>
            <a:ext cx="10576560" cy="55778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0120" y="633828"/>
            <a:ext cx="108356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2/2/1960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টাইপ করে একবার ট্যাব-কী চাপলে কার্সর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Village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ফিল্ডের নীচে আসবে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4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1432804"/>
            <a:ext cx="10203051" cy="54251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0046" y="769447"/>
            <a:ext cx="104613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Tepra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টাইপ করে একবার ট্যাব-কী চাপলে কার্সর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Union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ফিল্ডের নীচে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আসবে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389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25879"/>
            <a:ext cx="9753600" cy="55321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521518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Union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ফিল্ডের নীচে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Kanaihat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টাইপ করি 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31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3504" y="72571"/>
            <a:ext cx="46184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endParaRPr lang="en-US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  <a:p>
            <a:endParaRPr lang="en-US" sz="3200" dirty="0">
              <a:latin typeface="NikoshB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1251389"/>
            <a:ext cx="10317479" cy="56066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9951" y="611180"/>
            <a:ext cx="7911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এইভাবে নীচের সবগুলো ডাটা এন্ট্রি করি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743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9560" y="1533087"/>
            <a:ext cx="11597640" cy="4816913"/>
            <a:chOff x="289560" y="1533087"/>
            <a:chExt cx="11597640" cy="4816913"/>
          </a:xfrm>
        </p:grpSpPr>
        <p:grpSp>
          <p:nvGrpSpPr>
            <p:cNvPr id="7" name="Group 6"/>
            <p:cNvGrpSpPr/>
            <p:nvPr/>
          </p:nvGrpSpPr>
          <p:grpSpPr>
            <a:xfrm>
              <a:off x="289560" y="1533087"/>
              <a:ext cx="11597640" cy="2968687"/>
              <a:chOff x="562120" y="1533087"/>
              <a:chExt cx="11325080" cy="2968687"/>
            </a:xfrm>
          </p:grpSpPr>
          <p:pic>
            <p:nvPicPr>
              <p:cNvPr id="3" name="Picture 2" descr="Capture444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2120" y="1563045"/>
                <a:ext cx="3514393" cy="2938729"/>
              </a:xfrm>
              <a:prstGeom prst="rect">
                <a:avLst/>
              </a:prstGeom>
            </p:spPr>
          </p:pic>
          <p:pic>
            <p:nvPicPr>
              <p:cNvPr id="4" name="Picture 3" descr="Capture23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31398" y="1534332"/>
                <a:ext cx="3522315" cy="2915389"/>
              </a:xfrm>
              <a:prstGeom prst="rect">
                <a:avLst/>
              </a:prstGeom>
            </p:spPr>
          </p:pic>
          <p:pic>
            <p:nvPicPr>
              <p:cNvPr id="5" name="Picture 4" descr="Capture14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73087" y="1533087"/>
                <a:ext cx="3714113" cy="2899428"/>
              </a:xfrm>
              <a:prstGeom prst="rect">
                <a:avLst/>
              </a:prstGeom>
            </p:spPr>
          </p:pic>
        </p:grpSp>
        <p:pic>
          <p:nvPicPr>
            <p:cNvPr id="6" name="Picture 5" descr="Capture15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59046" y="4139891"/>
              <a:ext cx="4028154" cy="2210109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89560" y="371307"/>
            <a:ext cx="11150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View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Design View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 করি এরপর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Deign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মেনু হতে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Insert Rows-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ক্লিক করি।এবার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Table-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Field Name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ঘরের নীচে একটি শূন্য ফিল্ড যুক্ত হবে।এইঘরে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Male/Female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লিখে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Data Type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নির্ধারন করে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View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আইকনের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Datasheet View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 করে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Yes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বোতামে ক্লিক করি।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1886" y="2322286"/>
          <a:ext cx="769257" cy="365760"/>
        </p:xfrm>
        <a:graphic>
          <a:graphicData uri="http://schemas.openxmlformats.org/drawingml/2006/table">
            <a:tbl>
              <a:tblPr/>
              <a:tblGrid>
                <a:gridCol w="769257"/>
              </a:tblGrid>
              <a:tr h="3193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78971" y="3904343"/>
          <a:ext cx="2438400" cy="365760"/>
        </p:xfrm>
        <a:graphic>
          <a:graphicData uri="http://schemas.openxmlformats.org/drawingml/2006/table">
            <a:tbl>
              <a:tblPr/>
              <a:tblGrid>
                <a:gridCol w="2438400"/>
              </a:tblGrid>
              <a:tr h="3628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331200" y="1944914"/>
          <a:ext cx="928914" cy="391886"/>
        </p:xfrm>
        <a:graphic>
          <a:graphicData uri="http://schemas.openxmlformats.org/drawingml/2006/table">
            <a:tbl>
              <a:tblPr/>
              <a:tblGrid>
                <a:gridCol w="928914"/>
              </a:tblGrid>
              <a:tr h="3918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360229" y="2423886"/>
          <a:ext cx="3236685" cy="365760"/>
        </p:xfrm>
        <a:graphic>
          <a:graphicData uri="http://schemas.openxmlformats.org/drawingml/2006/table">
            <a:tbl>
              <a:tblPr/>
              <a:tblGrid>
                <a:gridCol w="3236685"/>
              </a:tblGrid>
              <a:tr h="3338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437" y="1402080"/>
            <a:ext cx="10678331" cy="545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373087" y="751114"/>
            <a:ext cx="8396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এইভাবে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Male/Female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নামে নতুন কলাম যুক্ত হবে।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447" y="1403529"/>
            <a:ext cx="11344759" cy="54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80446" y="538480"/>
            <a:ext cx="11344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Male/Female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নামে নতুন কলাম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সিলেক্ট করি এরপর  মাউসের </a:t>
            </a:r>
          </a:p>
          <a:p>
            <a:pPr algn="just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ডান বাটুন ক্লিক করে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Delete Colum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 করি।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6188" y="1342449"/>
            <a:ext cx="3828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3314" y="2656114"/>
            <a:ext cx="93762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Kasem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টাইপ করে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 কার্সর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Age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ফিল্ডে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আসবে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২। কিভাবে ডাটাবেজ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টেবিলে কলাম বাতিল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/>
              <a:t> </a:t>
            </a:r>
          </a:p>
          <a:p>
            <a:endParaRPr lang="bn-IN" sz="2800" dirty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0186" y="469599"/>
            <a:ext cx="4324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স্বম্ভাব্য উত্তরঃ-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8720" y="1706880"/>
            <a:ext cx="10469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টাইপ করে একবার ট্যাব-কী চাপলে কার্সর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Name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ফিল্ডের 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নীচে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আসবে ,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Kasem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টাইপ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করি। 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6840" y="3840480"/>
            <a:ext cx="957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প্রথমে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Male/Female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নামে নতুন কলাম সিলেক্ট করি এরপর  মাউসের ডান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বাটুনে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করে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Delete Colum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করি।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230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285809" y="810760"/>
            <a:ext cx="204813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34491" y="1814574"/>
            <a:ext cx="3020116" cy="6001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3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শিক্ষক পরিচিতি </a:t>
            </a:r>
            <a:endParaRPr lang="en-US" sz="3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54163" y="1731683"/>
            <a:ext cx="3151909" cy="8540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IN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  পরিচিতি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  <a:sym typeface="Wingdings"/>
            </a:endParaRPr>
          </a:p>
          <a:p>
            <a:endParaRPr lang="en-US" sz="135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61596" y="2300977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27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2700" dirty="0" smtClean="0">
                <a:latin typeface="NikoshBAN" pitchFamily="2" charset="0"/>
                <a:cs typeface="NikoshBAN" pitchFamily="2" charset="0"/>
              </a:rPr>
              <a:t>দশম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  <a:p>
            <a:r>
              <a:rPr lang="bn-IN" sz="27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2700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700" dirty="0">
                <a:latin typeface="NikoshBAN" pitchFamily="2" charset="0"/>
                <a:cs typeface="NikoshBAN" pitchFamily="2" charset="0"/>
              </a:rPr>
              <a:t>অধ্যায় ; </a:t>
            </a:r>
            <a:r>
              <a:rPr lang="bn-IN" sz="2700" dirty="0" smtClean="0">
                <a:latin typeface="NikoshBAN" pitchFamily="2" charset="0"/>
                <a:cs typeface="NikoshBAN" pitchFamily="2" charset="0"/>
              </a:rPr>
              <a:t>ষষ্ঠ </a:t>
            </a:r>
            <a:endParaRPr lang="bn-IN" sz="2700" dirty="0">
              <a:latin typeface="NikoshBAN" pitchFamily="2" charset="0"/>
              <a:cs typeface="NikoshBAN" pitchFamily="2" charset="0"/>
            </a:endParaRPr>
          </a:p>
          <a:p>
            <a:r>
              <a:rPr lang="bn-IN" sz="27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2700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2700" dirty="0" smtClean="0">
                <a:latin typeface="NikoshBAN" pitchFamily="2" charset="0"/>
                <a:cs typeface="NikoshBAN" pitchFamily="2" charset="0"/>
              </a:rPr>
              <a:t>০মিনিট</a:t>
            </a:r>
            <a:r>
              <a:rPr lang="bn-IN" sz="1350" dirty="0" smtClean="0"/>
              <a:t> </a:t>
            </a:r>
            <a:endParaRPr lang="en-US" sz="1350" dirty="0"/>
          </a:p>
        </p:txBody>
      </p:sp>
      <p:sp>
        <p:nvSpPr>
          <p:cNvPr id="23" name="TextBox 2"/>
          <p:cNvSpPr txBox="1"/>
          <p:nvPr/>
        </p:nvSpPr>
        <p:spPr>
          <a:xfrm>
            <a:off x="1634491" y="2553257"/>
            <a:ext cx="379017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তোফাজ্জল</a:t>
            </a:r>
            <a:r>
              <a:rPr lang="en-US" sz="3200" dirty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হোসেন</a:t>
            </a:r>
            <a:r>
              <a:rPr lang="en-US" sz="3200" dirty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মীর</a:t>
            </a:r>
            <a:endParaRPr lang="bn-BD" sz="3200" dirty="0">
              <a:solidFill>
                <a:srgbClr val="C00000"/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BD" sz="2800" dirty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সহঃ শিক্ষক( </a:t>
            </a:r>
            <a:r>
              <a:rPr lang="en-US" sz="2800" dirty="0" err="1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আইসিটি</a:t>
            </a:r>
            <a:r>
              <a:rPr lang="bn-BD" sz="2800" dirty="0"/>
              <a:t>)</a:t>
            </a:r>
          </a:p>
          <a:p>
            <a:r>
              <a:rPr lang="en-US" sz="2000" dirty="0" err="1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বঙ্গতাজ</a:t>
            </a:r>
            <a:r>
              <a:rPr lang="en-US" sz="2000" dirty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তাজউদ্দীন</a:t>
            </a:r>
            <a:r>
              <a:rPr lang="en-US" sz="2000" dirty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আদর্শ</a:t>
            </a:r>
            <a:r>
              <a:rPr lang="en-US" sz="2000" dirty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2000" dirty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উচ্চ বিদ্যালয়</a:t>
            </a:r>
          </a:p>
          <a:p>
            <a:r>
              <a:rPr lang="en-US" sz="2000" dirty="0" err="1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কাপাসিয়া</a:t>
            </a:r>
            <a:r>
              <a:rPr lang="en-US" sz="2000" dirty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গাজীপুর</a:t>
            </a:r>
            <a:r>
              <a:rPr lang="en-US" sz="2000" dirty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।</a:t>
            </a:r>
            <a:endParaRPr lang="bn-BD" sz="2000" dirty="0">
              <a:solidFill>
                <a:srgbClr val="0070C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Kalpurush" pitchFamily="2" charset="0"/>
                <a:cs typeface="Kalpurush" pitchFamily="2" charset="0"/>
                <a:hlinkClick r:id="rId3"/>
              </a:rPr>
              <a:t>mirtofazzal77</a:t>
            </a:r>
            <a:r>
              <a:rPr lang="bn-BD" sz="2400" dirty="0">
                <a:solidFill>
                  <a:srgbClr val="C00000"/>
                </a:solidFill>
                <a:latin typeface="Kalpurush" pitchFamily="2" charset="0"/>
                <a:cs typeface="Kalpurush" pitchFamily="2" charset="0"/>
                <a:hlinkClick r:id="rId3"/>
              </a:rPr>
              <a:t>@gmail.com</a:t>
            </a:r>
            <a:endParaRPr lang="en-US" sz="2400" dirty="0">
              <a:solidFill>
                <a:srgbClr val="C0000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Mobile: 01713517675</a:t>
            </a:r>
          </a:p>
        </p:txBody>
      </p:sp>
    </p:spTree>
    <p:extLst>
      <p:ext uri="{BB962C8B-B14F-4D97-AF65-F5344CB8AC3E}">
        <p14:creationId xmlns:p14="http://schemas.microsoft.com/office/powerpoint/2010/main" val="241281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112" y="619932"/>
            <a:ext cx="2650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7779" y="1712686"/>
            <a:ext cx="87230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১।  ডাটাবেজ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টেবিলে ডেটা এন্ট্রি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করার উপায় লিখ? 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ডাটাবেজ টেবিলে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কলাম যোগ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করার নিয়মগুলো লিখ?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06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3400" y="326498"/>
            <a:ext cx="318231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স্বম্ভাব্য উত্তরঃ-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62874" y="4643846"/>
            <a:ext cx="10292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View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Design View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করি এরপর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Deign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মেনু হতে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Insert Rows-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তে ক্লিক করি।এবার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Table-1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Field Name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ঘরের নীচে একটি শূন্য ফিল্ড যুক্ত হবে।এইঘরে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Male/Female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লিখে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Data Type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নির্ধারন করে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View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আইকনের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Datasheet View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করে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Yes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বোতামে ক্লিক করি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।এইভাবে নতুন কলাম যোগ হবে।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53440" y="1143000"/>
            <a:ext cx="1030224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ডাটাবেজ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উইন্ডোর  টেবিল ট্যাবে অবস্থানরত অবস্থায়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practice-1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টেবিলটিকে নির্বাচন করে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Open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বাটুনে ক্লিক করি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1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টাইপ করে একবার ট্যাব-কী চাপলে কার্সর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Name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ফিল্ডের নীচে আসবে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Kasem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টাইপ করে একবার ট্যাব-কী চাপলে কার্সর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Age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ফিল্ডের নীচে আসবে । এরপর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টাইপ করে একবার ট্যাব-কী চাপলে কার্সর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Date of Birth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ফিল্ডের নীচে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আসবে।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এরপর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2/2/1960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টাইপ করে একবার ট্যাব-কী চাপলে কার্সর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Village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ফিল্ডের নীচে আসবে। এরপর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Tepra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টাইপ করে একবার ট্যাব-কী চাপলে কার্সর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Union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ফিল্ডের নীচে আসবে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Union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ফিল্ডের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নীচে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Kanaihat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টাইপ করি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/>
              <a:t> </a:t>
            </a:r>
            <a:endParaRPr lang="bn-IN" sz="2400" dirty="0"/>
          </a:p>
          <a:p>
            <a:r>
              <a:rPr lang="bn-IN" dirty="0" smtClean="0"/>
              <a:t> </a:t>
            </a:r>
            <a:endParaRPr lang="bn-IN" dirty="0"/>
          </a:p>
          <a:p>
            <a:endParaRPr lang="en-US" sz="1400" dirty="0"/>
          </a:p>
          <a:p>
            <a:r>
              <a:rPr lang="bn-IN" dirty="0" smtClean="0"/>
              <a:t> </a:t>
            </a:r>
            <a:endParaRPr lang="bn-IN" dirty="0"/>
          </a:p>
          <a:p>
            <a:endParaRPr lang="bn-IN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0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9882" y="526942"/>
            <a:ext cx="3728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1" y="1950720"/>
            <a:ext cx="8884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ডেটা এন্ট্রি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করার জন্য তোমার বাড়ির সকল সদস্যর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Name,Date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of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Brith,Salary,Union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লিখে নিয়ে আসবে?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41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7082" y="914013"/>
            <a:ext cx="3464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70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56649" y="502834"/>
            <a:ext cx="8752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ছ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বিগুলো ভালোভাবে দেখে বলো?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56649" y="1429707"/>
            <a:ext cx="8657130" cy="4216349"/>
            <a:chOff x="1856649" y="1429707"/>
            <a:chExt cx="8657130" cy="4216349"/>
          </a:xfrm>
        </p:grpSpPr>
        <p:pic>
          <p:nvPicPr>
            <p:cNvPr id="8" name="Picture 7" descr="Capture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65723" y="1429707"/>
              <a:ext cx="8648056" cy="2559444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6649" y="4049579"/>
              <a:ext cx="8657130" cy="159647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5962" y="2060525"/>
            <a:ext cx="10921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ডাটাবেজ টেবিলে ডেটা এন্ট্রি করা, নতুন কলাম যোগ  ও  কলাম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বাতিল করা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68707" y="906134"/>
            <a:ext cx="4027493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পাঠ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935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1470" y="888439"/>
            <a:ext cx="2924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6684" y="1668694"/>
            <a:ext cx="3378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এই পাঠ শেষে শিক্ষার্থীরা-</a:t>
            </a:r>
            <a:r>
              <a:rPr lang="bn-IN" sz="2000" dirty="0" smtClean="0"/>
              <a:t>-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898183" y="2479729"/>
            <a:ext cx="72532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ডাটাবেজ টেবিলে ডেটা এন্ট্রি করতে পারবে?</a:t>
            </a:r>
          </a:p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ডাটাবেজ টেবিলে নতুন কলাম যোগ করতে পারবে? </a:t>
            </a:r>
          </a:p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ডাটাবেজ টেবিলে কলাম বাতিল করতে পারবে?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7426" y="910525"/>
            <a:ext cx="10972798" cy="5947475"/>
            <a:chOff x="697426" y="910525"/>
            <a:chExt cx="10972798" cy="5947475"/>
          </a:xfrm>
        </p:grpSpPr>
        <p:pic>
          <p:nvPicPr>
            <p:cNvPr id="3" name="Picture 2" descr="Capture1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7427" y="910525"/>
              <a:ext cx="5191930" cy="3301914"/>
            </a:xfrm>
            <a:prstGeom prst="rect">
              <a:avLst/>
            </a:prstGeom>
          </p:spPr>
        </p:pic>
        <p:pic>
          <p:nvPicPr>
            <p:cNvPr id="4" name="Picture 3" descr="Capture2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21832" y="910525"/>
              <a:ext cx="5548392" cy="3331275"/>
            </a:xfrm>
            <a:prstGeom prst="rect">
              <a:avLst/>
            </a:prstGeom>
          </p:spPr>
        </p:pic>
        <p:pic>
          <p:nvPicPr>
            <p:cNvPr id="5" name="Picture 4" descr="Capture12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7426" y="4355228"/>
              <a:ext cx="10972798" cy="250277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531717" y="387305"/>
            <a:ext cx="11538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Practice-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করি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Open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Table-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 ডাটাগুলো প্রদর্শিত হবে 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347" y="2067216"/>
            <a:ext cx="10306373" cy="479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18347" y="950563"/>
            <a:ext cx="11611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ডাটাবেজ উইন্ডোর  টেবিল ট্যাবে অবস্থানরত অবস্থায়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practice-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টেবিলটিকে নির্বাচন</a:t>
            </a:r>
          </a:p>
          <a:p>
            <a:pPr algn="just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Open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বাটুনে ক্লিক করি।তাহলে পর্দাই নিন্মের ন্যায় উইন্ডো আসবে।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05" y="1568979"/>
            <a:ext cx="10073899" cy="51518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7154" y="612490"/>
            <a:ext cx="11134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কার্সর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Sl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No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নীচে অবস্থান করছে। এখান থেকে ডাটা এন্ট্রি শুরু করতে হবে-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bn-IN" sz="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টাইপ করে একবার ট্যাব-কী চাপলে কার্সর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Name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ফিল্ডের নীচে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আসবে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6225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6762" y="1150759"/>
            <a:ext cx="103879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Kasem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টাইপ করে একবার ট্যাব-কী চাপলে কার্সর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Age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ফিল্ডের নীচে আসবে 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2" y="2012532"/>
            <a:ext cx="9144001" cy="484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6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423</TotalTime>
  <Words>567</Words>
  <Application>Microsoft Office PowerPoint</Application>
  <PresentationFormat>Custom</PresentationFormat>
  <Paragraphs>63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khairul</dc:creator>
  <cp:lastModifiedBy>Desktop</cp:lastModifiedBy>
  <cp:revision>167</cp:revision>
  <dcterms:created xsi:type="dcterms:W3CDTF">2011-01-31T16:55:49Z</dcterms:created>
  <dcterms:modified xsi:type="dcterms:W3CDTF">2020-09-26T02:58:46Z</dcterms:modified>
</cp:coreProperties>
</file>