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91" r:id="rId3"/>
    <p:sldId id="277" r:id="rId4"/>
    <p:sldId id="257" r:id="rId5"/>
    <p:sldId id="282" r:id="rId6"/>
    <p:sldId id="284" r:id="rId7"/>
    <p:sldId id="285" r:id="rId8"/>
    <p:sldId id="258" r:id="rId9"/>
    <p:sldId id="286" r:id="rId10"/>
    <p:sldId id="287" r:id="rId11"/>
    <p:sldId id="289" r:id="rId12"/>
    <p:sldId id="290" r:id="rId13"/>
    <p:sldId id="259" r:id="rId14"/>
    <p:sldId id="281" r:id="rId15"/>
    <p:sldId id="278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42493629-C3BC-4D62-B603-543981D451A0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81B561BE-98E8-4D98-AE82-74AE9353E1B0}" type="parTrans" cxnId="{C5A4A7E1-0D94-42E4-AB45-E9A9793E3656}">
      <dgm:prSet/>
      <dgm:spPr/>
      <dgm:t>
        <a:bodyPr/>
        <a:lstStyle/>
        <a:p>
          <a:endParaRPr lang="en-US">
            <a:effectLst/>
          </a:endParaRPr>
        </a:p>
      </dgm:t>
    </dgm:pt>
    <dgm:pt modelId="{A2F8DA2C-9402-4485-BA91-A913D20355A0}" type="sibTrans" cxnId="{C5A4A7E1-0D94-42E4-AB45-E9A9793E3656}">
      <dgm:prSet/>
      <dgm:spPr/>
      <dgm:t>
        <a:bodyPr/>
        <a:lstStyle/>
        <a:p>
          <a:endParaRPr lang="en-US"/>
        </a:p>
      </dgm:t>
    </dgm:pt>
    <dgm:pt modelId="{EDE8B14A-9ADF-44FF-AA4F-5E72EE1AFECA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19DA9C2B-7E3E-4E48-93CF-67B4DF572553}" type="parTrans" cxnId="{4E3ABD2D-8560-471E-844D-0231A090DCCF}">
      <dgm:prSet/>
      <dgm:spPr/>
      <dgm:t>
        <a:bodyPr/>
        <a:lstStyle/>
        <a:p>
          <a:endParaRPr lang="en-US">
            <a:effectLst/>
          </a:endParaRPr>
        </a:p>
      </dgm:t>
    </dgm:pt>
    <dgm:pt modelId="{1AFAB79F-9355-4ACC-9D48-9887480049C9}" type="sibTrans" cxnId="{4E3ABD2D-8560-471E-844D-0231A090DCCF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7A7D6-D5D2-442C-9A1D-A903C074279D}" type="pres">
      <dgm:prSet presAssocID="{81B561BE-98E8-4D98-AE82-74AE9353E1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65CB9A3E-5424-4E5B-9A2E-3591091F7855}" type="pres">
      <dgm:prSet presAssocID="{81B561BE-98E8-4D98-AE82-74AE9353E1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72FD574-A92A-45C2-8E48-D260C754E139}" type="pres">
      <dgm:prSet presAssocID="{42493629-C3BC-4D62-B603-543981D451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D0E-BA36-4DBD-B587-BE9B490BD4C8}" type="pres">
      <dgm:prSet presAssocID="{19DA9C2B-7E3E-4E48-93CF-67B4DF572553}" presName="Name9" presStyleLbl="parChTrans1D2" presStyleIdx="3" presStyleCnt="5"/>
      <dgm:spPr/>
      <dgm:t>
        <a:bodyPr/>
        <a:lstStyle/>
        <a:p>
          <a:endParaRPr lang="en-US"/>
        </a:p>
      </dgm:t>
    </dgm:pt>
    <dgm:pt modelId="{C646158E-1549-4DB8-8377-501A267E3B82}" type="pres">
      <dgm:prSet presAssocID="{19DA9C2B-7E3E-4E48-93CF-67B4DF57255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97D22A-9108-47F0-B67C-94C786574107}" type="pres">
      <dgm:prSet presAssocID="{EDE8B14A-9ADF-44FF-AA4F-5E72EE1AFE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08C48-CB42-4224-9183-1209C95EFB7C}" type="presOf" srcId="{DC8DEF03-B4B2-4FDE-B53B-80EBB7EA04B7}" destId="{F22B015E-3623-4043-B8EA-2FAEABDAAE8A}" srcOrd="0" destOrd="0" presId="urn:microsoft.com/office/officeart/2005/8/layout/radial1"/>
    <dgm:cxn modelId="{024643BE-2F3F-450D-A6B2-9EE7E44E6D6C}" type="presOf" srcId="{A28D751E-42AE-427F-B10A-E309000B52CD}" destId="{1681749C-4E77-4AFD-9003-367654AC1151}" srcOrd="0" destOrd="0" presId="urn:microsoft.com/office/officeart/2005/8/layout/radial1"/>
    <dgm:cxn modelId="{A5FCAD5F-2A14-4229-8D1C-1ACA825A0691}" type="presOf" srcId="{42493629-C3BC-4D62-B603-543981D451A0}" destId="{472FD574-A92A-45C2-8E48-D260C754E139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17E05AF1-3E5C-49F8-A442-240E5076CA33}" type="presOf" srcId="{7E427CF7-679B-4C3B-BC20-29C712F633F6}" destId="{C5C0C303-D3AA-42C8-92C9-0A4DCC38D044}" srcOrd="0" destOrd="0" presId="urn:microsoft.com/office/officeart/2005/8/layout/radial1"/>
    <dgm:cxn modelId="{4E3ABD2D-8560-471E-844D-0231A090DCCF}" srcId="{A2B16284-5204-4820-8B00-2E96E1D9F41B}" destId="{EDE8B14A-9ADF-44FF-AA4F-5E72EE1AFECA}" srcOrd="3" destOrd="0" parTransId="{19DA9C2B-7E3E-4E48-93CF-67B4DF572553}" sibTransId="{1AFAB79F-9355-4ACC-9D48-9887480049C9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F5D5B0F9-A1B3-4CD5-BC52-BFE0E1D4CC10}" type="presOf" srcId="{E8B66E16-4FC4-4615-9350-1385C51FAEF1}" destId="{279D9462-27E7-43BE-9D5E-F3BBE42442CD}" srcOrd="0" destOrd="0" presId="urn:microsoft.com/office/officeart/2005/8/layout/radial1"/>
    <dgm:cxn modelId="{3E13F7AC-D33C-402C-B96F-091AA42A08F4}" type="presOf" srcId="{A2B16284-5204-4820-8B00-2E96E1D9F41B}" destId="{A2FC1977-93EA-4368-AB42-6517D9C0131F}" srcOrd="0" destOrd="0" presId="urn:microsoft.com/office/officeart/2005/8/layout/radial1"/>
    <dgm:cxn modelId="{00B48CFF-A1D5-4C04-9DA0-45297A908C2A}" type="presOf" srcId="{81B561BE-98E8-4D98-AE82-74AE9353E1B0}" destId="{1CD7A7D6-D5D2-442C-9A1D-A903C074279D}" srcOrd="0" destOrd="0" presId="urn:microsoft.com/office/officeart/2005/8/layout/radial1"/>
    <dgm:cxn modelId="{4789CCE6-4F69-40B5-8A67-54262AD53CB1}" type="presOf" srcId="{19DA9C2B-7E3E-4E48-93CF-67B4DF572553}" destId="{83648D0E-BA36-4DBD-B587-BE9B490BD4C8}" srcOrd="0" destOrd="0" presId="urn:microsoft.com/office/officeart/2005/8/layout/radial1"/>
    <dgm:cxn modelId="{4D86C07C-34BD-4B40-85E3-BEA0434A83A9}" type="presOf" srcId="{A28D751E-42AE-427F-B10A-E309000B52CD}" destId="{A86C6B06-0941-465E-B17F-BA522AB9E6C7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C830331B-7431-418A-83A3-C7E7D6CCEBDA}" type="presOf" srcId="{E8B66E16-4FC4-4615-9350-1385C51FAEF1}" destId="{106FB81A-DA51-42D1-BE65-DB21B3660AC9}" srcOrd="1" destOrd="0" presId="urn:microsoft.com/office/officeart/2005/8/layout/radial1"/>
    <dgm:cxn modelId="{C55E6D83-B8F4-4006-B310-C6E840C50D7A}" type="presOf" srcId="{19DA9C2B-7E3E-4E48-93CF-67B4DF572553}" destId="{C646158E-1549-4DB8-8377-501A267E3B82}" srcOrd="1" destOrd="0" presId="urn:microsoft.com/office/officeart/2005/8/layout/radial1"/>
    <dgm:cxn modelId="{C5A4A7E1-0D94-42E4-AB45-E9A9793E3656}" srcId="{A2B16284-5204-4820-8B00-2E96E1D9F41B}" destId="{42493629-C3BC-4D62-B603-543981D451A0}" srcOrd="2" destOrd="0" parTransId="{81B561BE-98E8-4D98-AE82-74AE9353E1B0}" sibTransId="{A2F8DA2C-9402-4485-BA91-A913D20355A0}"/>
    <dgm:cxn modelId="{6DE31087-3A72-4C19-AF68-A5D224DD17FF}" type="presOf" srcId="{7DFDB2E6-611D-40FA-8F4E-846A4F9D452D}" destId="{609746C2-E8C4-4A0A-A369-8E350DECD456}" srcOrd="1" destOrd="0" presId="urn:microsoft.com/office/officeart/2005/8/layout/radial1"/>
    <dgm:cxn modelId="{E8AB84D0-DAAA-4D30-9601-D017DE221259}" type="presOf" srcId="{78EE66F8-B4DD-4B45-9EBE-1EEF179A92A3}" destId="{9D6382AA-E4D9-423C-AE60-394B9CF8275A}" srcOrd="0" destOrd="0" presId="urn:microsoft.com/office/officeart/2005/8/layout/radial1"/>
    <dgm:cxn modelId="{199E7462-884B-4D8F-9358-FEA8EAA57710}" type="presOf" srcId="{7DFDB2E6-611D-40FA-8F4E-846A4F9D452D}" destId="{C45B2A9E-5FFF-49C6-981C-452C338E3286}" srcOrd="0" destOrd="0" presId="urn:microsoft.com/office/officeart/2005/8/layout/radial1"/>
    <dgm:cxn modelId="{0E52FFAE-32D7-4B47-BC30-CE2005911367}" type="presOf" srcId="{3D38940F-488E-4212-80C6-05757F25C108}" destId="{F141CF5C-6D4A-4A9E-A9FE-5FD68496E41C}" srcOrd="0" destOrd="0" presId="urn:microsoft.com/office/officeart/2005/8/layout/radial1"/>
    <dgm:cxn modelId="{4B943FD1-8BF2-476C-B7E9-A4808BE07DCD}" type="presOf" srcId="{81B561BE-98E8-4D98-AE82-74AE9353E1B0}" destId="{65CB9A3E-5424-4E5B-9A2E-3591091F7855}" srcOrd="1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30902750-86DD-4088-9273-27F248F7F698}" type="presOf" srcId="{EDE8B14A-9ADF-44FF-AA4F-5E72EE1AFECA}" destId="{6197D22A-9108-47F0-B67C-94C786574107}" srcOrd="0" destOrd="0" presId="urn:microsoft.com/office/officeart/2005/8/layout/radial1"/>
    <dgm:cxn modelId="{124F58E4-5AA6-46E4-9081-220889671D8E}" type="presParOf" srcId="{F22B015E-3623-4043-B8EA-2FAEABDAAE8A}" destId="{A2FC1977-93EA-4368-AB42-6517D9C0131F}" srcOrd="0" destOrd="0" presId="urn:microsoft.com/office/officeart/2005/8/layout/radial1"/>
    <dgm:cxn modelId="{D42C5085-5C96-4E50-A845-EA50A9146184}" type="presParOf" srcId="{F22B015E-3623-4043-B8EA-2FAEABDAAE8A}" destId="{1681749C-4E77-4AFD-9003-367654AC1151}" srcOrd="1" destOrd="0" presId="urn:microsoft.com/office/officeart/2005/8/layout/radial1"/>
    <dgm:cxn modelId="{87157EF8-EA18-4170-AD8E-8880D57CD92E}" type="presParOf" srcId="{1681749C-4E77-4AFD-9003-367654AC1151}" destId="{A86C6B06-0941-465E-B17F-BA522AB9E6C7}" srcOrd="0" destOrd="0" presId="urn:microsoft.com/office/officeart/2005/8/layout/radial1"/>
    <dgm:cxn modelId="{42A66545-5B8C-4B99-B498-CEEBE3BEC75E}" type="presParOf" srcId="{F22B015E-3623-4043-B8EA-2FAEABDAAE8A}" destId="{C5C0C303-D3AA-42C8-92C9-0A4DCC38D044}" srcOrd="2" destOrd="0" presId="urn:microsoft.com/office/officeart/2005/8/layout/radial1"/>
    <dgm:cxn modelId="{7AA473CE-F752-4671-996A-32A3D6277D5F}" type="presParOf" srcId="{F22B015E-3623-4043-B8EA-2FAEABDAAE8A}" destId="{279D9462-27E7-43BE-9D5E-F3BBE42442CD}" srcOrd="3" destOrd="0" presId="urn:microsoft.com/office/officeart/2005/8/layout/radial1"/>
    <dgm:cxn modelId="{69D3AA64-B037-4C0D-BD28-E6A41D210A9F}" type="presParOf" srcId="{279D9462-27E7-43BE-9D5E-F3BBE42442CD}" destId="{106FB81A-DA51-42D1-BE65-DB21B3660AC9}" srcOrd="0" destOrd="0" presId="urn:microsoft.com/office/officeart/2005/8/layout/radial1"/>
    <dgm:cxn modelId="{3F2165D2-D946-4ADC-9522-B63115F9BEFA}" type="presParOf" srcId="{F22B015E-3623-4043-B8EA-2FAEABDAAE8A}" destId="{F141CF5C-6D4A-4A9E-A9FE-5FD68496E41C}" srcOrd="4" destOrd="0" presId="urn:microsoft.com/office/officeart/2005/8/layout/radial1"/>
    <dgm:cxn modelId="{B8AE84B7-2EF0-49FB-A654-7410B279356C}" type="presParOf" srcId="{F22B015E-3623-4043-B8EA-2FAEABDAAE8A}" destId="{1CD7A7D6-D5D2-442C-9A1D-A903C074279D}" srcOrd="5" destOrd="0" presId="urn:microsoft.com/office/officeart/2005/8/layout/radial1"/>
    <dgm:cxn modelId="{519BDCB8-0DB4-485C-BCE6-1252AE28E188}" type="presParOf" srcId="{1CD7A7D6-D5D2-442C-9A1D-A903C074279D}" destId="{65CB9A3E-5424-4E5B-9A2E-3591091F7855}" srcOrd="0" destOrd="0" presId="urn:microsoft.com/office/officeart/2005/8/layout/radial1"/>
    <dgm:cxn modelId="{4CA5E8B1-BDC7-48BD-8D0A-ABBDB1AD2281}" type="presParOf" srcId="{F22B015E-3623-4043-B8EA-2FAEABDAAE8A}" destId="{472FD574-A92A-45C2-8E48-D260C754E139}" srcOrd="6" destOrd="0" presId="urn:microsoft.com/office/officeart/2005/8/layout/radial1"/>
    <dgm:cxn modelId="{0440DD0C-FE6E-4E49-BBA5-95E8487650D2}" type="presParOf" srcId="{F22B015E-3623-4043-B8EA-2FAEABDAAE8A}" destId="{83648D0E-BA36-4DBD-B587-BE9B490BD4C8}" srcOrd="7" destOrd="0" presId="urn:microsoft.com/office/officeart/2005/8/layout/radial1"/>
    <dgm:cxn modelId="{92657F54-C95A-4501-AD39-600B73F03384}" type="presParOf" srcId="{83648D0E-BA36-4DBD-B587-BE9B490BD4C8}" destId="{C646158E-1549-4DB8-8377-501A267E3B82}" srcOrd="0" destOrd="0" presId="urn:microsoft.com/office/officeart/2005/8/layout/radial1"/>
    <dgm:cxn modelId="{513F8859-A61B-4494-AD04-9AE103DAA1DF}" type="presParOf" srcId="{F22B015E-3623-4043-B8EA-2FAEABDAAE8A}" destId="{6197D22A-9108-47F0-B67C-94C786574107}" srcOrd="8" destOrd="0" presId="urn:microsoft.com/office/officeart/2005/8/layout/radial1"/>
    <dgm:cxn modelId="{0F242FCF-A921-46DD-99F7-40609E8FEE44}" type="presParOf" srcId="{F22B015E-3623-4043-B8EA-2FAEABDAAE8A}" destId="{C45B2A9E-5FFF-49C6-981C-452C338E3286}" srcOrd="9" destOrd="0" presId="urn:microsoft.com/office/officeart/2005/8/layout/radial1"/>
    <dgm:cxn modelId="{1750A75F-57FD-49F3-9441-EFD70915EAB0}" type="presParOf" srcId="{C45B2A9E-5FFF-49C6-981C-452C338E3286}" destId="{609746C2-E8C4-4A0A-A369-8E350DECD456}" srcOrd="0" destOrd="0" presId="urn:microsoft.com/office/officeart/2005/8/layout/radial1"/>
    <dgm:cxn modelId="{C0D8F086-EE3C-4D7C-981A-DA6DDADC5FEF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বর্তমানে</a:t>
            </a:r>
            <a:r>
              <a:rPr lang="bn-IN" baseline="0" dirty="0" smtClean="0"/>
              <a:t> লাইব্রেরীর ও গবেষনাগারের তথ্য ইন্টারনেটের মাধ্যমে সংরক্ষণ করা হচ্ছে।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বাড়ির কাজ করে শিক্ষককে পরব</a:t>
            </a:r>
            <a:r>
              <a:rPr lang="bn-IN" baseline="0" dirty="0" smtClean="0"/>
              <a:t>র্তী</a:t>
            </a:r>
            <a:r>
              <a:rPr lang="bn-BD" baseline="0" dirty="0" smtClean="0"/>
              <a:t>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 স্লাইড এর মাধ্যমে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শিক্ষক পরিচিতি ও পাঠ পরিচিতি  থাকবে।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রাখতে </a:t>
            </a:r>
            <a:r>
              <a:rPr lang="bn-BD" baseline="0" dirty="0" smtClean="0"/>
              <a:t>হবে যাতে করে পাঠ শেষে শিক্ষার্থীরা শিখনফল অর্জন করতে পারে। তাই শিক্ষণফ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মোবাইল, ডিজিটাল</a:t>
            </a:r>
            <a:r>
              <a:rPr lang="bn-IN" baseline="0" dirty="0" smtClean="0"/>
              <a:t> ক্যামেরা ও কম্পিউটারের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এটি</a:t>
            </a:r>
            <a:r>
              <a:rPr lang="bn-IN" baseline="0" dirty="0" smtClean="0"/>
              <a:t>এম মেশিন, ওয়াশিং মেশিন, টেলিভিশন ও ই-বুকের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জিপিএস ও সিটি স্ক্যান</a:t>
            </a:r>
            <a:r>
              <a:rPr lang="bn-IN" baseline="0" dirty="0" smtClean="0"/>
              <a:t>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914400"/>
            <a:ext cx="4343400" cy="1295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623" y="191869"/>
            <a:ext cx="6248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272135"/>
            <a:ext cx="3429001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এটিএম মেশিন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তোলা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820" y="3200400"/>
            <a:ext cx="4177580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ওয়াশিং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মেশিন ব্যবহার করে কাপড় ধোয়া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096000"/>
            <a:ext cx="2892351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 ব্যবহার করে বই পড়া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6096000"/>
            <a:ext cx="3962401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বিদেশের খবর দে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7" y="983776"/>
            <a:ext cx="3296693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3454" b="3607"/>
          <a:stretch/>
        </p:blipFill>
        <p:spPr bwMode="auto">
          <a:xfrm>
            <a:off x="4853079" y="983776"/>
            <a:ext cx="3124200" cy="20631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5" y="3886199"/>
            <a:ext cx="3019945" cy="2137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3812" r="14704" b="11300"/>
          <a:stretch/>
        </p:blipFill>
        <p:spPr bwMode="auto">
          <a:xfrm rot="16200000">
            <a:off x="5410475" y="3392654"/>
            <a:ext cx="2137111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6669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668" y="5486400"/>
            <a:ext cx="394904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 রোগ নির্ণয়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5039380"/>
            <a:ext cx="42100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জিপিএস ব্যবহার করে গাড়ি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" y="1371600"/>
            <a:ext cx="39052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739" y="2304392"/>
            <a:ext cx="4124367" cy="292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680" y="191869"/>
            <a:ext cx="6835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0" y="960474"/>
            <a:ext cx="6835920" cy="246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2680" y="3505200"/>
            <a:ext cx="68359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উন্নত দেশে লাইব্রেরিতে তথ্য ও যোগাযোগ  প্রযুক্তির ব্যবহার।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426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96000" y="4343400"/>
            <a:ext cx="2590800" cy="1447800"/>
          </a:xfrm>
          <a:prstGeom prst="borderCallout1">
            <a:avLst>
              <a:gd name="adj1" fmla="val 50564"/>
              <a:gd name="adj2" fmla="val -116"/>
              <a:gd name="adj3" fmla="val 82335"/>
              <a:gd name="adj4" fmla="val -399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ব্যবহার।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8916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37879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জ্ঞান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চর্চায় আইসিটি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রের সুফলগুলো লেখ।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615" y="228600"/>
            <a:ext cx="8305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মাল্টিমিডিয়ার মাধ্যমে একটি ক্লাসের সকল শিক্ষার্থীকে খুব সহজেই ও আনন্দদায়ক পরিবেশের মাঝ দিয়ে শিক্ষা দেওয়া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কম্পিউটার ব্যবহার করে বিভিন্ন কঠিন গাণিতিক ও জটিল কাজ হাতে কলমে ক্লাসে বসে করানো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ই-বুক ব্যবহারের মাধ্যমে সহজেই শিক্ষা প্রদান করা যায়। আবার ই-বুক রিডারের মাধ্যমে ছোট্ট একটি ডিভাইসে হাজার হাজার বই সংরক্ষণ করা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একটি নির্দিষ্ট বিষয় নিয়ে ওয়েব সাইট তৈরি করে তা থেকে শিক্ষার্থীদের পড়ানো যায়। এতে করে তারা যেকোনো স্থান থেকে ঐ বিষয়টি সম্পর্কে জানতে পারে।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৫. ---------------------------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৬.-----------------------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0814125"/>
              </p:ext>
            </p:extLst>
          </p:nvPr>
        </p:nvGraphicFramePr>
        <p:xfrm>
          <a:off x="4572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0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7A7D6-D5D2-442C-9A1D-A903C074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FD574-A92A-45C2-8E48-D260C754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8D0E-BA36-4DBD-B587-BE9B490BD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7D22A-9108-47F0-B67C-94C78657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36832">
            <a:off x="5092705" y="1518564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733800"/>
            <a:ext cx="7543800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জা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ব্যবহারের দশটি ক্ষেত্রের নাম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তোফাজ্জল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মীর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বঙ্গতাজ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তাজউদ্দীন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গাজীপু্র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mirtofazzal77@gmail.com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01713517675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1524000" cy="1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23826"/>
            <a:ext cx="6934200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1606" y="887694"/>
            <a:ext cx="253306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b="1" dirty="0">
                <a:ea typeface="Calibri"/>
                <a:cs typeface="NikoshBAN"/>
              </a:rPr>
              <a:t>শিখনফল </a:t>
            </a:r>
            <a:endParaRPr lang="en-US" sz="60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ব্যাখ্যা করতে 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বাংলাদেশকে পৃথিবীর সম্পদশালী দেশে রূপান্তরে কী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উল্লেখ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58380"/>
            <a:ext cx="4572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আগে কাজ করতে অনেক সময়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572780"/>
            <a:ext cx="48463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বর্তমানে তাড়াতাড়ি কাজ শেষ করা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5" y="1704975"/>
            <a:ext cx="5292969" cy="2867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0333"/>
            <a:ext cx="2971800" cy="374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2736" y="457200"/>
            <a:ext cx="54264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65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1" y="5475982"/>
            <a:ext cx="6553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যুগে মানুষ অনেক বেশি কর্মদক্ষ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এবং তারা প্রযুক্তি ব্যবহার করে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6" y="1371600"/>
            <a:ext cx="5585270" cy="3733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52599" y="355179"/>
            <a:ext cx="53014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91000"/>
            <a:ext cx="384955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বড় কলকারখানাকে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লোহার খনিকে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পৃথিবীর সম্পদ বলা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2698" y="5181600"/>
            <a:ext cx="43807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কিন্তু এখন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চর্চাকারী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সম্পদশালী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বলা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1542366"/>
            <a:ext cx="3646025" cy="2445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3" y="2438400"/>
            <a:ext cx="3687687" cy="2445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16092" y="358914"/>
            <a:ext cx="530145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6134" y="16002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862" y="2971800"/>
            <a:ext cx="77636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ব্যাখ্যা কর।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292805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73" y="3669283"/>
            <a:ext cx="33588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যোগাযোগ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1920" y="3668146"/>
            <a:ext cx="430633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তোলা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182380"/>
            <a:ext cx="40339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ব্যক্তিগত কম্পিউটারে কাজকর্ম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9" y="1066800"/>
            <a:ext cx="355970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29"/>
          <a:stretch/>
        </p:blipFill>
        <p:spPr bwMode="auto">
          <a:xfrm>
            <a:off x="4857986" y="1066800"/>
            <a:ext cx="3574204" cy="2413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3" y="4220936"/>
            <a:ext cx="2669318" cy="18716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561</Words>
  <Application>Microsoft Office PowerPoint</Application>
  <PresentationFormat>On-screen Show (4:3)</PresentationFormat>
  <Paragraphs>94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Desktop</cp:lastModifiedBy>
  <cp:revision>241</cp:revision>
  <dcterms:created xsi:type="dcterms:W3CDTF">2015-03-31T15:15:49Z</dcterms:created>
  <dcterms:modified xsi:type="dcterms:W3CDTF">2020-09-26T04:30:23Z</dcterms:modified>
</cp:coreProperties>
</file>